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0" r:id="rId3"/>
    <p:sldId id="281" r:id="rId4"/>
    <p:sldId id="276" r:id="rId5"/>
    <p:sldId id="283" r:id="rId6"/>
    <p:sldId id="284" r:id="rId7"/>
    <p:sldId id="260" r:id="rId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BF5"/>
          </a:solidFill>
        </a:fill>
      </a:tcStyle>
    </a:wholeTbl>
    <a:band1H>
      <a:tcStyle>
        <a:tcBdr/>
        <a:fill>
          <a:solidFill>
            <a:srgbClr val="CFD5EA"/>
          </a:solidFill>
        </a:fill>
      </a:tcStyle>
    </a:band1H>
    <a:band2H>
      <a:tcStyle>
        <a:tcBdr/>
      </a:tcStyle>
    </a:band2H>
    <a:band1V>
      <a:tcStyle>
        <a:tcBdr/>
        <a:fill>
          <a:solidFill>
            <a:srgbClr val="CFD5EA"/>
          </a:solidFill>
        </a:fill>
      </a:tcStyle>
    </a:band1V>
    <a:band2V>
      <a:tcStyle>
        <a:tcBdr/>
      </a:tcStyle>
    </a:band2V>
    <a:lastCol>
      <a:tcTxStyle b="on">
        <a:font>
          <a:latin typeface="+mn-lt"/>
          <a:ea typeface="+mn-ea"/>
          <a:cs typeface="+mn-cs"/>
        </a:font>
        <a:srgbClr val="FFFFFF"/>
      </a:tcTxStyle>
      <a:tcStyle>
        <a:tcBdr/>
        <a:fill>
          <a:solidFill>
            <a:srgbClr val="4472C4"/>
          </a:solidFill>
        </a:fill>
      </a:tcStyle>
    </a:lastCol>
    <a:firstCol>
      <a:tcTxStyle b="on">
        <a:font>
          <a:latin typeface="+mn-lt"/>
          <a:ea typeface="+mn-ea"/>
          <a:cs typeface="+mn-cs"/>
        </a:font>
        <a:srgbClr val="FFFFFF"/>
      </a:tcTxStyle>
      <a:tcStyle>
        <a:tcBdr/>
        <a:fill>
          <a:solidFill>
            <a:srgbClr val="4472C4"/>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472C4"/>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472C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4BDDD51-479F-D181-DFC3-73E635490A56}"/>
              </a:ext>
            </a:extLst>
          </p:cNvPr>
          <p:cNvSpPr txBox="1">
            <a:spLocks noGrp="1"/>
          </p:cNvSpPr>
          <p:nvPr>
            <p:ph type="ctrTitle"/>
          </p:nvPr>
        </p:nvSpPr>
        <p:spPr>
          <a:xfrm>
            <a:off x="1524003" y="1122361"/>
            <a:ext cx="9144000" cy="2387598"/>
          </a:xfrm>
          <a:prstGeom prst="rect">
            <a:avLst/>
          </a:prstGeom>
        </p:spPr>
        <p:txBody>
          <a:bodyPr anchor="b" anchorCtr="1"/>
          <a:lstStyle>
            <a:lvl1pPr algn="ctr">
              <a:defRPr sz="6000"/>
            </a:lvl1pPr>
          </a:lstStyle>
          <a:p>
            <a:pPr lvl="0"/>
            <a:r>
              <a:rPr lang="it-IT"/>
              <a:t>Fare clic per modificare lo stile del titolo dello schema</a:t>
            </a:r>
          </a:p>
        </p:txBody>
      </p:sp>
      <p:sp>
        <p:nvSpPr>
          <p:cNvPr id="3" name="Sottotitolo 2">
            <a:extLst>
              <a:ext uri="{FF2B5EF4-FFF2-40B4-BE49-F238E27FC236}">
                <a16:creationId xmlns:a16="http://schemas.microsoft.com/office/drawing/2014/main" id="{2A4846FB-5EE7-4685-4CAE-B73277D40957}"/>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it-IT"/>
              <a:t>Fare clic per modificare lo stile del sottotitolo dello schema</a:t>
            </a:r>
          </a:p>
        </p:txBody>
      </p:sp>
      <p:sp>
        <p:nvSpPr>
          <p:cNvPr id="4" name="Segnaposto data 3">
            <a:extLst>
              <a:ext uri="{FF2B5EF4-FFF2-40B4-BE49-F238E27FC236}">
                <a16:creationId xmlns:a16="http://schemas.microsoft.com/office/drawing/2014/main" id="{10F1CB5A-0ABB-62C0-188C-AF3017177388}"/>
              </a:ext>
            </a:extLst>
          </p:cNvPr>
          <p:cNvSpPr txBox="1">
            <a:spLocks noGrp="1"/>
          </p:cNvSpPr>
          <p:nvPr>
            <p:ph type="dt" sz="half" idx="7"/>
          </p:nvPr>
        </p:nvSpPr>
        <p:spPr/>
        <p:txBody>
          <a:bodyPr/>
          <a:lstStyle>
            <a:lvl1pPr>
              <a:defRPr/>
            </a:lvl1pPr>
          </a:lstStyle>
          <a:p>
            <a:pPr lvl="0"/>
            <a:fld id="{44DBE9C4-598B-47DB-A8E0-04B57DA9F880}" type="datetime1">
              <a:rPr lang="it-IT"/>
              <a:pPr lvl="0"/>
              <a:t>15/05/2026</a:t>
            </a:fld>
            <a:endParaRPr lang="it-IT"/>
          </a:p>
        </p:txBody>
      </p:sp>
      <p:sp>
        <p:nvSpPr>
          <p:cNvPr id="5" name="Segnaposto piè di pagina 4">
            <a:extLst>
              <a:ext uri="{FF2B5EF4-FFF2-40B4-BE49-F238E27FC236}">
                <a16:creationId xmlns:a16="http://schemas.microsoft.com/office/drawing/2014/main" id="{A579A593-2C91-20A3-D278-A1F37AFC50B0}"/>
              </a:ext>
            </a:extLst>
          </p:cNvPr>
          <p:cNvSpPr txBox="1">
            <a:spLocks noGrp="1"/>
          </p:cNvSpPr>
          <p:nvPr>
            <p:ph type="ftr" sz="quarter" idx="9"/>
          </p:nvPr>
        </p:nvSpPr>
        <p:spPr/>
        <p:txBody>
          <a:bodyPr/>
          <a:lstStyle>
            <a:lvl1pPr>
              <a:defRPr/>
            </a:lvl1pPr>
          </a:lstStyle>
          <a:p>
            <a:pPr lvl="0"/>
            <a:endParaRPr lang="it-IT"/>
          </a:p>
        </p:txBody>
      </p:sp>
      <p:sp>
        <p:nvSpPr>
          <p:cNvPr id="6" name="Segnaposto numero diapositiva 5">
            <a:extLst>
              <a:ext uri="{FF2B5EF4-FFF2-40B4-BE49-F238E27FC236}">
                <a16:creationId xmlns:a16="http://schemas.microsoft.com/office/drawing/2014/main" id="{06D1DA31-E5CE-1202-20E9-493B95FBD327}"/>
              </a:ext>
            </a:extLst>
          </p:cNvPr>
          <p:cNvSpPr txBox="1">
            <a:spLocks noGrp="1"/>
          </p:cNvSpPr>
          <p:nvPr>
            <p:ph type="sldNum" sz="quarter" idx="8"/>
          </p:nvPr>
        </p:nvSpPr>
        <p:spPr/>
        <p:txBody>
          <a:bodyPr/>
          <a:lstStyle>
            <a:lvl1pPr>
              <a:defRPr/>
            </a:lvl1pPr>
          </a:lstStyle>
          <a:p>
            <a:pPr lvl="0"/>
            <a:fld id="{1169B02B-C4D8-4891-9029-D411B4B0C48E}" type="slidenum">
              <a:t>‹#›</a:t>
            </a:fld>
            <a:endParaRPr lang="it-IT"/>
          </a:p>
        </p:txBody>
      </p:sp>
    </p:spTree>
    <p:extLst>
      <p:ext uri="{BB962C8B-B14F-4D97-AF65-F5344CB8AC3E}">
        <p14:creationId xmlns:p14="http://schemas.microsoft.com/office/powerpoint/2010/main" val="2286000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3E9756-107A-29CE-EAAF-53FC8137831B}"/>
              </a:ext>
            </a:extLst>
          </p:cNvPr>
          <p:cNvSpPr txBox="1">
            <a:spLocks noGrp="1"/>
          </p:cNvSpPr>
          <p:nvPr>
            <p:ph type="title"/>
          </p:nvPr>
        </p:nvSpPr>
        <p:spPr>
          <a:xfrm>
            <a:off x="838203" y="365129"/>
            <a:ext cx="10515600" cy="1325559"/>
          </a:xfrm>
          <a:prstGeom prst="rect">
            <a:avLst/>
          </a:prstGeom>
        </p:spPr>
        <p:txBody>
          <a:bodyPr/>
          <a:lstStyle>
            <a:lvl1pPr>
              <a:defRPr/>
            </a:lvl1pPr>
          </a:lstStyle>
          <a:p>
            <a:pPr lvl="0"/>
            <a:r>
              <a:rPr lang="it-IT"/>
              <a:t>Fare clic per modificare lo stile del titolo dello schema</a:t>
            </a:r>
          </a:p>
        </p:txBody>
      </p:sp>
      <p:sp>
        <p:nvSpPr>
          <p:cNvPr id="3" name="Segnaposto testo verticale 2">
            <a:extLst>
              <a:ext uri="{FF2B5EF4-FFF2-40B4-BE49-F238E27FC236}">
                <a16:creationId xmlns:a16="http://schemas.microsoft.com/office/drawing/2014/main" id="{3208403E-82EB-B4DC-FF0F-90F4D9A874C6}"/>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9485D78-8A7D-5758-C790-A4EDF0D35AE8}"/>
              </a:ext>
            </a:extLst>
          </p:cNvPr>
          <p:cNvSpPr txBox="1">
            <a:spLocks noGrp="1"/>
          </p:cNvSpPr>
          <p:nvPr>
            <p:ph type="dt" sz="half" idx="7"/>
          </p:nvPr>
        </p:nvSpPr>
        <p:spPr/>
        <p:txBody>
          <a:bodyPr/>
          <a:lstStyle>
            <a:lvl1pPr>
              <a:defRPr/>
            </a:lvl1pPr>
          </a:lstStyle>
          <a:p>
            <a:pPr lvl="0"/>
            <a:fld id="{3AAE3904-918B-47C9-9D09-271F551FE0FD}" type="datetime1">
              <a:rPr lang="it-IT"/>
              <a:pPr lvl="0"/>
              <a:t>15/05/2026</a:t>
            </a:fld>
            <a:endParaRPr lang="it-IT"/>
          </a:p>
        </p:txBody>
      </p:sp>
      <p:sp>
        <p:nvSpPr>
          <p:cNvPr id="6" name="Segnaposto numero diapositiva 5">
            <a:extLst>
              <a:ext uri="{FF2B5EF4-FFF2-40B4-BE49-F238E27FC236}">
                <a16:creationId xmlns:a16="http://schemas.microsoft.com/office/drawing/2014/main" id="{9B710748-D027-4F0F-4BA2-1B87563F9CC8}"/>
              </a:ext>
            </a:extLst>
          </p:cNvPr>
          <p:cNvSpPr txBox="1">
            <a:spLocks noGrp="1"/>
          </p:cNvSpPr>
          <p:nvPr>
            <p:ph type="sldNum" sz="quarter" idx="8"/>
          </p:nvPr>
        </p:nvSpPr>
        <p:spPr/>
        <p:txBody>
          <a:bodyPr/>
          <a:lstStyle>
            <a:lvl1pPr>
              <a:defRPr/>
            </a:lvl1pPr>
          </a:lstStyle>
          <a:p>
            <a:pPr lvl="0"/>
            <a:fld id="{D59DB6C4-C78C-4DF1-A174-F7800C403124}" type="slidenum">
              <a:t>‹#›</a:t>
            </a:fld>
            <a:endParaRPr lang="it-IT"/>
          </a:p>
        </p:txBody>
      </p:sp>
      <p:sp>
        <p:nvSpPr>
          <p:cNvPr id="7" name="Segnaposto piè di pagina 4">
            <a:extLst>
              <a:ext uri="{FF2B5EF4-FFF2-40B4-BE49-F238E27FC236}">
                <a16:creationId xmlns:a16="http://schemas.microsoft.com/office/drawing/2014/main" id="{DF6C41F4-4E6E-67CF-9239-3824AD3E2816}"/>
              </a:ext>
            </a:extLst>
          </p:cNvPr>
          <p:cNvSpPr txBox="1">
            <a:spLocks noGrp="1"/>
          </p:cNvSpPr>
          <p:nvPr>
            <p:ph type="ftr" sz="quarter" idx="9"/>
          </p:nvPr>
        </p:nvSpPr>
        <p:spPr>
          <a:xfrm>
            <a:off x="4038603" y="6356351"/>
            <a:ext cx="4114800" cy="365129"/>
          </a:xfrm>
        </p:spPr>
        <p:txBody>
          <a:bodyPr/>
          <a:lstStyle>
            <a:lvl1pPr>
              <a:defRPr/>
            </a:lvl1pPr>
          </a:lstStyle>
          <a:p>
            <a:pPr lvl="0"/>
            <a:r>
              <a:rPr lang="it-IT" dirty="0"/>
              <a:t>21/05/2026 - EUIPO</a:t>
            </a:r>
          </a:p>
        </p:txBody>
      </p:sp>
    </p:spTree>
    <p:extLst>
      <p:ext uri="{BB962C8B-B14F-4D97-AF65-F5344CB8AC3E}">
        <p14:creationId xmlns:p14="http://schemas.microsoft.com/office/powerpoint/2010/main" val="290992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2C26B462-8E31-C3A4-DB47-85E107FE6905}"/>
              </a:ext>
            </a:extLst>
          </p:cNvPr>
          <p:cNvSpPr txBox="1">
            <a:spLocks noGrp="1"/>
          </p:cNvSpPr>
          <p:nvPr>
            <p:ph type="title" orient="vert"/>
          </p:nvPr>
        </p:nvSpPr>
        <p:spPr>
          <a:xfrm>
            <a:off x="8724903" y="365129"/>
            <a:ext cx="2628899" cy="5811834"/>
          </a:xfrm>
          <a:prstGeom prst="rect">
            <a:avLst/>
          </a:prstGeom>
        </p:spPr>
        <p:txBody>
          <a:bodyPr vert="eaVert"/>
          <a:lstStyle>
            <a:lvl1pPr>
              <a:defRPr/>
            </a:lvl1pPr>
          </a:lstStyle>
          <a:p>
            <a:pPr lvl="0"/>
            <a:r>
              <a:rPr lang="it-IT"/>
              <a:t>Fare clic per modificare lo stile del titolo dello schema</a:t>
            </a:r>
          </a:p>
        </p:txBody>
      </p:sp>
      <p:sp>
        <p:nvSpPr>
          <p:cNvPr id="3" name="Segnaposto testo verticale 2">
            <a:extLst>
              <a:ext uri="{FF2B5EF4-FFF2-40B4-BE49-F238E27FC236}">
                <a16:creationId xmlns:a16="http://schemas.microsoft.com/office/drawing/2014/main" id="{F3561B26-F9C8-6A56-CF85-66EB96A018B0}"/>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4DFBD84-D615-6DC0-2484-B07BAFA9B458}"/>
              </a:ext>
            </a:extLst>
          </p:cNvPr>
          <p:cNvSpPr txBox="1">
            <a:spLocks noGrp="1"/>
          </p:cNvSpPr>
          <p:nvPr>
            <p:ph type="dt" sz="half" idx="7"/>
          </p:nvPr>
        </p:nvSpPr>
        <p:spPr/>
        <p:txBody>
          <a:bodyPr/>
          <a:lstStyle>
            <a:lvl1pPr>
              <a:defRPr/>
            </a:lvl1pPr>
          </a:lstStyle>
          <a:p>
            <a:pPr lvl="0"/>
            <a:fld id="{A398E30A-EBBC-423E-B2C5-9DF32DAFB21E}" type="datetime1">
              <a:rPr lang="it-IT"/>
              <a:pPr lvl="0"/>
              <a:t>15/05/2026</a:t>
            </a:fld>
            <a:endParaRPr lang="it-IT"/>
          </a:p>
        </p:txBody>
      </p:sp>
      <p:sp>
        <p:nvSpPr>
          <p:cNvPr id="6" name="Segnaposto numero diapositiva 5">
            <a:extLst>
              <a:ext uri="{FF2B5EF4-FFF2-40B4-BE49-F238E27FC236}">
                <a16:creationId xmlns:a16="http://schemas.microsoft.com/office/drawing/2014/main" id="{B9574569-106C-51DD-403F-782688FB4B07}"/>
              </a:ext>
            </a:extLst>
          </p:cNvPr>
          <p:cNvSpPr txBox="1">
            <a:spLocks noGrp="1"/>
          </p:cNvSpPr>
          <p:nvPr>
            <p:ph type="sldNum" sz="quarter" idx="8"/>
          </p:nvPr>
        </p:nvSpPr>
        <p:spPr/>
        <p:txBody>
          <a:bodyPr/>
          <a:lstStyle>
            <a:lvl1pPr>
              <a:defRPr/>
            </a:lvl1pPr>
          </a:lstStyle>
          <a:p>
            <a:pPr lvl="0"/>
            <a:fld id="{2DF0B372-D9C4-4E15-9546-AAEEC1701CD3}" type="slidenum">
              <a:t>‹#›</a:t>
            </a:fld>
            <a:endParaRPr lang="it-IT"/>
          </a:p>
        </p:txBody>
      </p:sp>
      <p:sp>
        <p:nvSpPr>
          <p:cNvPr id="7" name="Segnaposto piè di pagina 4">
            <a:extLst>
              <a:ext uri="{FF2B5EF4-FFF2-40B4-BE49-F238E27FC236}">
                <a16:creationId xmlns:a16="http://schemas.microsoft.com/office/drawing/2014/main" id="{84B1DBF2-3599-5892-E251-E0F89A5CBC9F}"/>
              </a:ext>
            </a:extLst>
          </p:cNvPr>
          <p:cNvSpPr txBox="1">
            <a:spLocks noGrp="1"/>
          </p:cNvSpPr>
          <p:nvPr>
            <p:ph type="ftr" sz="quarter" idx="9"/>
          </p:nvPr>
        </p:nvSpPr>
        <p:spPr>
          <a:xfrm>
            <a:off x="4038603" y="6356351"/>
            <a:ext cx="4114800" cy="365129"/>
          </a:xfrm>
        </p:spPr>
        <p:txBody>
          <a:bodyPr/>
          <a:lstStyle>
            <a:lvl1pPr>
              <a:defRPr/>
            </a:lvl1pPr>
          </a:lstStyle>
          <a:p>
            <a:pPr lvl="0"/>
            <a:r>
              <a:rPr lang="it-IT" dirty="0"/>
              <a:t>21/05/2026 - EUIPO</a:t>
            </a:r>
          </a:p>
        </p:txBody>
      </p:sp>
    </p:spTree>
    <p:extLst>
      <p:ext uri="{BB962C8B-B14F-4D97-AF65-F5344CB8AC3E}">
        <p14:creationId xmlns:p14="http://schemas.microsoft.com/office/powerpoint/2010/main" val="803275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C924C72-C6DB-EF09-F4D0-EF939F00F8B9}"/>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id="{CF871E21-2C46-B060-32F1-B0B5F4391CFF}"/>
              </a:ext>
            </a:extLst>
          </p:cNvPr>
          <p:cNvSpPr txBox="1">
            <a:spLocks noGrp="1"/>
          </p:cNvSpPr>
          <p:nvPr>
            <p:ph type="dt" sz="half" idx="7"/>
          </p:nvPr>
        </p:nvSpPr>
        <p:spPr/>
        <p:txBody>
          <a:bodyPr/>
          <a:lstStyle>
            <a:lvl1pPr>
              <a:defRPr/>
            </a:lvl1pPr>
          </a:lstStyle>
          <a:p>
            <a:pPr lvl="0"/>
            <a:fld id="{B4AEFBDC-92F7-48A3-B524-A70C93101491}" type="datetime1">
              <a:rPr lang="it-IT"/>
              <a:pPr lvl="0"/>
              <a:t>15/05/2026</a:t>
            </a:fld>
            <a:endParaRPr lang="it-IT"/>
          </a:p>
        </p:txBody>
      </p:sp>
      <p:sp>
        <p:nvSpPr>
          <p:cNvPr id="5" name="Segnaposto piè di pagina 4">
            <a:extLst>
              <a:ext uri="{FF2B5EF4-FFF2-40B4-BE49-F238E27FC236}">
                <a16:creationId xmlns:a16="http://schemas.microsoft.com/office/drawing/2014/main" id="{247C840F-3D25-D354-70A0-08B85239AC5C}"/>
              </a:ext>
            </a:extLst>
          </p:cNvPr>
          <p:cNvSpPr txBox="1">
            <a:spLocks noGrp="1"/>
          </p:cNvSpPr>
          <p:nvPr>
            <p:ph type="ftr" sz="quarter" idx="9"/>
          </p:nvPr>
        </p:nvSpPr>
        <p:spPr/>
        <p:txBody>
          <a:bodyPr/>
          <a:lstStyle>
            <a:lvl1pPr>
              <a:defRPr/>
            </a:lvl1pPr>
          </a:lstStyle>
          <a:p>
            <a:pPr lvl="0"/>
            <a:r>
              <a:rPr lang="it-IT" dirty="0"/>
              <a:t>21/05/2026 - EUIPO</a:t>
            </a:r>
          </a:p>
        </p:txBody>
      </p:sp>
      <p:sp>
        <p:nvSpPr>
          <p:cNvPr id="6" name="Segnaposto numero diapositiva 5">
            <a:extLst>
              <a:ext uri="{FF2B5EF4-FFF2-40B4-BE49-F238E27FC236}">
                <a16:creationId xmlns:a16="http://schemas.microsoft.com/office/drawing/2014/main" id="{ADDD320C-14F0-F18D-889B-F9A8D20C61A4}"/>
              </a:ext>
            </a:extLst>
          </p:cNvPr>
          <p:cNvSpPr txBox="1">
            <a:spLocks noGrp="1"/>
          </p:cNvSpPr>
          <p:nvPr>
            <p:ph type="sldNum" sz="quarter" idx="8"/>
          </p:nvPr>
        </p:nvSpPr>
        <p:spPr/>
        <p:txBody>
          <a:bodyPr/>
          <a:lstStyle>
            <a:lvl1pPr>
              <a:defRPr/>
            </a:lvl1pPr>
          </a:lstStyle>
          <a:p>
            <a:pPr lvl="0"/>
            <a:fld id="{1F2BAE9F-2B43-4E0E-9B82-1F02E2190D9B}" type="slidenum">
              <a:t>‹#›</a:t>
            </a:fld>
            <a:endParaRPr lang="it-IT"/>
          </a:p>
        </p:txBody>
      </p:sp>
      <p:pic>
        <p:nvPicPr>
          <p:cNvPr id="7" name="Immagine 6" descr="Immagine che contiene emblema, simbolo, mammifero, cavallo&#10;&#10;Descrizione generata automaticamente">
            <a:extLst>
              <a:ext uri="{FF2B5EF4-FFF2-40B4-BE49-F238E27FC236}">
                <a16:creationId xmlns:a16="http://schemas.microsoft.com/office/drawing/2014/main" id="{FDA503DE-78B6-FAE4-EF9E-23AB3D93C91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22442" y="111442"/>
            <a:ext cx="560143" cy="629883"/>
          </a:xfrm>
          <a:prstGeom prst="rect">
            <a:avLst/>
          </a:prstGeom>
          <a:noFill/>
        </p:spPr>
      </p:pic>
    </p:spTree>
    <p:extLst>
      <p:ext uri="{BB962C8B-B14F-4D97-AF65-F5344CB8AC3E}">
        <p14:creationId xmlns:p14="http://schemas.microsoft.com/office/powerpoint/2010/main" val="75029504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87228B-C9D1-AACE-D251-578B0BD1FC6C}"/>
              </a:ext>
            </a:extLst>
          </p:cNvPr>
          <p:cNvSpPr txBox="1">
            <a:spLocks noGrp="1"/>
          </p:cNvSpPr>
          <p:nvPr>
            <p:ph type="title"/>
          </p:nvPr>
        </p:nvSpPr>
        <p:spPr>
          <a:xfrm>
            <a:off x="831847" y="1709735"/>
            <a:ext cx="10515600" cy="2852735"/>
          </a:xfrm>
          <a:prstGeom prst="rect">
            <a:avLst/>
          </a:prstGeom>
        </p:spPr>
        <p:txBody>
          <a:bodyPr anchor="b"/>
          <a:lstStyle>
            <a:lvl1pPr>
              <a:defRPr sz="6000"/>
            </a:lvl1p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73C3EFCA-61C9-3221-67B7-A938836C4C5D}"/>
              </a:ext>
            </a:extLst>
          </p:cNvPr>
          <p:cNvSpPr txBox="1">
            <a:spLocks noGrp="1"/>
          </p:cNvSpPr>
          <p:nvPr>
            <p:ph type="body" idx="1"/>
          </p:nvPr>
        </p:nvSpPr>
        <p:spPr>
          <a:xfrm>
            <a:off x="831847" y="4589465"/>
            <a:ext cx="10515600" cy="1500182"/>
          </a:xfrm>
        </p:spPr>
        <p:txBody>
          <a:bodyPr/>
          <a:lstStyle>
            <a:lvl1pPr marL="0" indent="0">
              <a:buNone/>
              <a:defRPr sz="2400">
                <a:solidFill>
                  <a:srgbClr val="767676"/>
                </a:solidFill>
              </a:defRPr>
            </a:lvl1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4BCFF14D-A508-EB6E-76DC-52AC3D6E8FF6}"/>
              </a:ext>
            </a:extLst>
          </p:cNvPr>
          <p:cNvSpPr txBox="1">
            <a:spLocks noGrp="1"/>
          </p:cNvSpPr>
          <p:nvPr>
            <p:ph type="dt" sz="half" idx="7"/>
          </p:nvPr>
        </p:nvSpPr>
        <p:spPr/>
        <p:txBody>
          <a:bodyPr/>
          <a:lstStyle>
            <a:lvl1pPr>
              <a:defRPr/>
            </a:lvl1pPr>
          </a:lstStyle>
          <a:p>
            <a:pPr lvl="0"/>
            <a:fld id="{43F594C4-A671-41A0-BC63-2328B03E80AC}" type="datetime1">
              <a:rPr lang="it-IT"/>
              <a:pPr lvl="0"/>
              <a:t>15/05/2026</a:t>
            </a:fld>
            <a:endParaRPr lang="it-IT"/>
          </a:p>
        </p:txBody>
      </p:sp>
      <p:sp>
        <p:nvSpPr>
          <p:cNvPr id="6" name="Segnaposto numero diapositiva 5">
            <a:extLst>
              <a:ext uri="{FF2B5EF4-FFF2-40B4-BE49-F238E27FC236}">
                <a16:creationId xmlns:a16="http://schemas.microsoft.com/office/drawing/2014/main" id="{939B486A-06DD-9EF6-DDEA-CCA28C615628}"/>
              </a:ext>
            </a:extLst>
          </p:cNvPr>
          <p:cNvSpPr txBox="1">
            <a:spLocks noGrp="1"/>
          </p:cNvSpPr>
          <p:nvPr>
            <p:ph type="sldNum" sz="quarter" idx="8"/>
          </p:nvPr>
        </p:nvSpPr>
        <p:spPr/>
        <p:txBody>
          <a:bodyPr/>
          <a:lstStyle>
            <a:lvl1pPr>
              <a:defRPr/>
            </a:lvl1pPr>
          </a:lstStyle>
          <a:p>
            <a:pPr lvl="0"/>
            <a:fld id="{F3606638-EE52-4C32-B2EE-B7FBB2F7C641}" type="slidenum">
              <a:t>‹#›</a:t>
            </a:fld>
            <a:endParaRPr lang="it-IT"/>
          </a:p>
        </p:txBody>
      </p:sp>
      <p:sp>
        <p:nvSpPr>
          <p:cNvPr id="7" name="Segnaposto piè di pagina 4">
            <a:extLst>
              <a:ext uri="{FF2B5EF4-FFF2-40B4-BE49-F238E27FC236}">
                <a16:creationId xmlns:a16="http://schemas.microsoft.com/office/drawing/2014/main" id="{3FFB9C7A-5E0F-1898-A39B-05659D9D6EE3}"/>
              </a:ext>
            </a:extLst>
          </p:cNvPr>
          <p:cNvSpPr txBox="1">
            <a:spLocks noGrp="1"/>
          </p:cNvSpPr>
          <p:nvPr>
            <p:ph type="ftr" sz="quarter" idx="9"/>
          </p:nvPr>
        </p:nvSpPr>
        <p:spPr>
          <a:xfrm>
            <a:off x="4038603" y="6356351"/>
            <a:ext cx="4114800" cy="365129"/>
          </a:xfrm>
        </p:spPr>
        <p:txBody>
          <a:bodyPr/>
          <a:lstStyle>
            <a:lvl1pPr>
              <a:defRPr/>
            </a:lvl1pPr>
          </a:lstStyle>
          <a:p>
            <a:pPr lvl="0"/>
            <a:r>
              <a:rPr lang="it-IT" dirty="0"/>
              <a:t>21/05/2026 - EUIPO</a:t>
            </a:r>
          </a:p>
        </p:txBody>
      </p:sp>
    </p:spTree>
    <p:extLst>
      <p:ext uri="{BB962C8B-B14F-4D97-AF65-F5344CB8AC3E}">
        <p14:creationId xmlns:p14="http://schemas.microsoft.com/office/powerpoint/2010/main" val="3565201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EF866F-DB3B-00C4-7BE8-21E369B53B3E}"/>
              </a:ext>
            </a:extLst>
          </p:cNvPr>
          <p:cNvSpPr txBox="1">
            <a:spLocks noGrp="1"/>
          </p:cNvSpPr>
          <p:nvPr>
            <p:ph type="title"/>
          </p:nvPr>
        </p:nvSpPr>
        <p:spPr>
          <a:xfrm>
            <a:off x="838203" y="365129"/>
            <a:ext cx="10515600" cy="1325559"/>
          </a:xfrm>
          <a:prstGeom prst="rect">
            <a:avLst/>
          </a:prstGeom>
        </p:spPr>
        <p:txBody>
          <a:bodyPr/>
          <a:lstStyle>
            <a:lvl1pPr>
              <a:defRPr/>
            </a:lvl1pPr>
          </a:lstStyle>
          <a:p>
            <a:pPr lvl="0"/>
            <a:r>
              <a:rPr lang="it-IT"/>
              <a:t>Fare clic per modificare lo stile del titolo dello schema</a:t>
            </a:r>
          </a:p>
        </p:txBody>
      </p:sp>
      <p:sp>
        <p:nvSpPr>
          <p:cNvPr id="3" name="Segnaposto contenuto 2">
            <a:extLst>
              <a:ext uri="{FF2B5EF4-FFF2-40B4-BE49-F238E27FC236}">
                <a16:creationId xmlns:a16="http://schemas.microsoft.com/office/drawing/2014/main" id="{C7854026-882B-460E-B4AC-3851EC852A81}"/>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61CB156B-5A4E-6F0E-DB8F-BA714D0D35E5}"/>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C456ADF8-9ED4-962A-391E-E78A26DC7BFA}"/>
              </a:ext>
            </a:extLst>
          </p:cNvPr>
          <p:cNvSpPr txBox="1">
            <a:spLocks noGrp="1"/>
          </p:cNvSpPr>
          <p:nvPr>
            <p:ph type="dt" sz="half" idx="7"/>
          </p:nvPr>
        </p:nvSpPr>
        <p:spPr/>
        <p:txBody>
          <a:bodyPr/>
          <a:lstStyle>
            <a:lvl1pPr>
              <a:defRPr/>
            </a:lvl1pPr>
          </a:lstStyle>
          <a:p>
            <a:pPr lvl="0"/>
            <a:fld id="{A235AA67-F2F0-41E9-8103-E396544AF72C}" type="datetime1">
              <a:rPr lang="it-IT"/>
              <a:pPr lvl="0"/>
              <a:t>15/05/2026</a:t>
            </a:fld>
            <a:endParaRPr lang="it-IT"/>
          </a:p>
        </p:txBody>
      </p:sp>
      <p:sp>
        <p:nvSpPr>
          <p:cNvPr id="7" name="Segnaposto numero diapositiva 6">
            <a:extLst>
              <a:ext uri="{FF2B5EF4-FFF2-40B4-BE49-F238E27FC236}">
                <a16:creationId xmlns:a16="http://schemas.microsoft.com/office/drawing/2014/main" id="{48813B86-A5C7-2BAD-4CDE-B3C95A641958}"/>
              </a:ext>
            </a:extLst>
          </p:cNvPr>
          <p:cNvSpPr txBox="1">
            <a:spLocks noGrp="1"/>
          </p:cNvSpPr>
          <p:nvPr>
            <p:ph type="sldNum" sz="quarter" idx="8"/>
          </p:nvPr>
        </p:nvSpPr>
        <p:spPr/>
        <p:txBody>
          <a:bodyPr/>
          <a:lstStyle>
            <a:lvl1pPr>
              <a:defRPr/>
            </a:lvl1pPr>
          </a:lstStyle>
          <a:p>
            <a:pPr lvl="0"/>
            <a:fld id="{2810CB6F-4423-4C8F-A338-061DA5FA6049}" type="slidenum">
              <a:t>‹#›</a:t>
            </a:fld>
            <a:endParaRPr lang="it-IT"/>
          </a:p>
        </p:txBody>
      </p:sp>
      <p:sp>
        <p:nvSpPr>
          <p:cNvPr id="8" name="Segnaposto piè di pagina 4">
            <a:extLst>
              <a:ext uri="{FF2B5EF4-FFF2-40B4-BE49-F238E27FC236}">
                <a16:creationId xmlns:a16="http://schemas.microsoft.com/office/drawing/2014/main" id="{750E476D-55F7-BA11-4D03-DF1F100E0EA4}"/>
              </a:ext>
            </a:extLst>
          </p:cNvPr>
          <p:cNvSpPr txBox="1">
            <a:spLocks noGrp="1"/>
          </p:cNvSpPr>
          <p:nvPr>
            <p:ph type="ftr" sz="quarter" idx="9"/>
          </p:nvPr>
        </p:nvSpPr>
        <p:spPr>
          <a:xfrm>
            <a:off x="4038603" y="6356351"/>
            <a:ext cx="4114800" cy="365129"/>
          </a:xfrm>
        </p:spPr>
        <p:txBody>
          <a:bodyPr/>
          <a:lstStyle>
            <a:lvl1pPr>
              <a:defRPr/>
            </a:lvl1pPr>
          </a:lstStyle>
          <a:p>
            <a:pPr lvl="0"/>
            <a:r>
              <a:rPr lang="it-IT" dirty="0"/>
              <a:t>21/05/2026 - EUIPO</a:t>
            </a:r>
          </a:p>
        </p:txBody>
      </p:sp>
    </p:spTree>
    <p:extLst>
      <p:ext uri="{BB962C8B-B14F-4D97-AF65-F5344CB8AC3E}">
        <p14:creationId xmlns:p14="http://schemas.microsoft.com/office/powerpoint/2010/main" val="1310520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55C794-B91F-0224-309C-073BAD7D4A93}"/>
              </a:ext>
            </a:extLst>
          </p:cNvPr>
          <p:cNvSpPr txBox="1">
            <a:spLocks noGrp="1"/>
          </p:cNvSpPr>
          <p:nvPr>
            <p:ph type="title"/>
          </p:nvPr>
        </p:nvSpPr>
        <p:spPr>
          <a:xfrm>
            <a:off x="839784" y="365129"/>
            <a:ext cx="10515600" cy="1325559"/>
          </a:xfrm>
          <a:prstGeom prst="rect">
            <a:avLst/>
          </a:prstGeom>
        </p:spPr>
        <p:txBody>
          <a:bodyPr/>
          <a:lstStyle>
            <a:lvl1pPr>
              <a:defRPr/>
            </a:lvl1p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1478BD7F-D558-CDD8-3F91-CB18B928DC33}"/>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B528BCDA-EDE0-6A99-9E89-30B0DABA7244}"/>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DC989F81-11B0-03D9-01D0-FE0D43CF27F6}"/>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57A428EA-B55E-1BDD-3EC7-464D558A00E6}"/>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17F61C1C-436D-CBA3-AC00-E2B2E9816B69}"/>
              </a:ext>
            </a:extLst>
          </p:cNvPr>
          <p:cNvSpPr txBox="1">
            <a:spLocks noGrp="1"/>
          </p:cNvSpPr>
          <p:nvPr>
            <p:ph type="dt" sz="half" idx="7"/>
          </p:nvPr>
        </p:nvSpPr>
        <p:spPr/>
        <p:txBody>
          <a:bodyPr/>
          <a:lstStyle>
            <a:lvl1pPr>
              <a:defRPr/>
            </a:lvl1pPr>
          </a:lstStyle>
          <a:p>
            <a:pPr lvl="0"/>
            <a:fld id="{7D1A3105-29ED-4385-ABE4-894DA1ED72C5}" type="datetime1">
              <a:rPr lang="it-IT"/>
              <a:pPr lvl="0"/>
              <a:t>15/05/2026</a:t>
            </a:fld>
            <a:endParaRPr lang="it-IT"/>
          </a:p>
        </p:txBody>
      </p:sp>
      <p:sp>
        <p:nvSpPr>
          <p:cNvPr id="9" name="Segnaposto numero diapositiva 8">
            <a:extLst>
              <a:ext uri="{FF2B5EF4-FFF2-40B4-BE49-F238E27FC236}">
                <a16:creationId xmlns:a16="http://schemas.microsoft.com/office/drawing/2014/main" id="{BDDD6AE5-E9B5-1269-A403-9C4BFD428CCF}"/>
              </a:ext>
            </a:extLst>
          </p:cNvPr>
          <p:cNvSpPr txBox="1">
            <a:spLocks noGrp="1"/>
          </p:cNvSpPr>
          <p:nvPr>
            <p:ph type="sldNum" sz="quarter" idx="8"/>
          </p:nvPr>
        </p:nvSpPr>
        <p:spPr/>
        <p:txBody>
          <a:bodyPr/>
          <a:lstStyle>
            <a:lvl1pPr>
              <a:defRPr/>
            </a:lvl1pPr>
          </a:lstStyle>
          <a:p>
            <a:pPr lvl="0"/>
            <a:fld id="{144735BA-6459-45D7-8551-E1CFDB909973}" type="slidenum">
              <a:t>‹#›</a:t>
            </a:fld>
            <a:endParaRPr lang="it-IT"/>
          </a:p>
        </p:txBody>
      </p:sp>
      <p:sp>
        <p:nvSpPr>
          <p:cNvPr id="10" name="Segnaposto piè di pagina 4">
            <a:extLst>
              <a:ext uri="{FF2B5EF4-FFF2-40B4-BE49-F238E27FC236}">
                <a16:creationId xmlns:a16="http://schemas.microsoft.com/office/drawing/2014/main" id="{BD6BE15F-E704-1198-F87E-2A12C3CC4F53}"/>
              </a:ext>
            </a:extLst>
          </p:cNvPr>
          <p:cNvSpPr txBox="1">
            <a:spLocks noGrp="1"/>
          </p:cNvSpPr>
          <p:nvPr>
            <p:ph type="ftr" sz="quarter" idx="9"/>
          </p:nvPr>
        </p:nvSpPr>
        <p:spPr>
          <a:xfrm>
            <a:off x="4038603" y="6356351"/>
            <a:ext cx="4114800" cy="365129"/>
          </a:xfrm>
        </p:spPr>
        <p:txBody>
          <a:bodyPr/>
          <a:lstStyle>
            <a:lvl1pPr>
              <a:defRPr/>
            </a:lvl1pPr>
          </a:lstStyle>
          <a:p>
            <a:pPr lvl="0"/>
            <a:r>
              <a:rPr lang="it-IT" dirty="0"/>
              <a:t>21/05/2026 - EUIPO</a:t>
            </a:r>
          </a:p>
        </p:txBody>
      </p:sp>
    </p:spTree>
    <p:extLst>
      <p:ext uri="{BB962C8B-B14F-4D97-AF65-F5344CB8AC3E}">
        <p14:creationId xmlns:p14="http://schemas.microsoft.com/office/powerpoint/2010/main" val="1310630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EB13CB-AA6A-EE42-41E5-41E722E2D057}"/>
              </a:ext>
            </a:extLst>
          </p:cNvPr>
          <p:cNvSpPr txBox="1">
            <a:spLocks noGrp="1"/>
          </p:cNvSpPr>
          <p:nvPr>
            <p:ph type="title"/>
          </p:nvPr>
        </p:nvSpPr>
        <p:spPr>
          <a:xfrm>
            <a:off x="838203" y="365129"/>
            <a:ext cx="10515600" cy="1325559"/>
          </a:xfrm>
          <a:prstGeom prst="rect">
            <a:avLst/>
          </a:prstGeom>
        </p:spPr>
        <p:txBody>
          <a:bodyPr/>
          <a:lstStyle>
            <a:lvl1pPr>
              <a:defRPr/>
            </a:lvl1pPr>
          </a:lstStyle>
          <a:p>
            <a:pPr lvl="0"/>
            <a:r>
              <a:rPr lang="it-IT"/>
              <a:t>Fare clic per modificare lo stile del titolo dello schema</a:t>
            </a:r>
          </a:p>
        </p:txBody>
      </p:sp>
      <p:sp>
        <p:nvSpPr>
          <p:cNvPr id="3" name="Segnaposto data 2">
            <a:extLst>
              <a:ext uri="{FF2B5EF4-FFF2-40B4-BE49-F238E27FC236}">
                <a16:creationId xmlns:a16="http://schemas.microsoft.com/office/drawing/2014/main" id="{38344C8E-DBCC-567A-9D61-B76206212747}"/>
              </a:ext>
            </a:extLst>
          </p:cNvPr>
          <p:cNvSpPr txBox="1">
            <a:spLocks noGrp="1"/>
          </p:cNvSpPr>
          <p:nvPr>
            <p:ph type="dt" sz="half" idx="7"/>
          </p:nvPr>
        </p:nvSpPr>
        <p:spPr/>
        <p:txBody>
          <a:bodyPr/>
          <a:lstStyle>
            <a:lvl1pPr>
              <a:defRPr/>
            </a:lvl1pPr>
          </a:lstStyle>
          <a:p>
            <a:pPr lvl="0"/>
            <a:fld id="{5AAFD1C5-D06A-4232-B4DA-9978042C7898}" type="datetime1">
              <a:rPr lang="it-IT"/>
              <a:pPr lvl="0"/>
              <a:t>15/05/2026</a:t>
            </a:fld>
            <a:endParaRPr lang="it-IT"/>
          </a:p>
        </p:txBody>
      </p:sp>
      <p:sp>
        <p:nvSpPr>
          <p:cNvPr id="5" name="Segnaposto numero diapositiva 4">
            <a:extLst>
              <a:ext uri="{FF2B5EF4-FFF2-40B4-BE49-F238E27FC236}">
                <a16:creationId xmlns:a16="http://schemas.microsoft.com/office/drawing/2014/main" id="{5072D83E-71DD-BA24-2C41-90AFF776A105}"/>
              </a:ext>
            </a:extLst>
          </p:cNvPr>
          <p:cNvSpPr txBox="1">
            <a:spLocks noGrp="1"/>
          </p:cNvSpPr>
          <p:nvPr>
            <p:ph type="sldNum" sz="quarter" idx="8"/>
          </p:nvPr>
        </p:nvSpPr>
        <p:spPr/>
        <p:txBody>
          <a:bodyPr/>
          <a:lstStyle>
            <a:lvl1pPr>
              <a:defRPr/>
            </a:lvl1pPr>
          </a:lstStyle>
          <a:p>
            <a:pPr lvl="0"/>
            <a:fld id="{AB558C09-F40E-4810-AA43-DB66A68622AA}" type="slidenum">
              <a:t>‹#›</a:t>
            </a:fld>
            <a:endParaRPr lang="it-IT"/>
          </a:p>
        </p:txBody>
      </p:sp>
      <p:sp>
        <p:nvSpPr>
          <p:cNvPr id="6" name="Segnaposto piè di pagina 4">
            <a:extLst>
              <a:ext uri="{FF2B5EF4-FFF2-40B4-BE49-F238E27FC236}">
                <a16:creationId xmlns:a16="http://schemas.microsoft.com/office/drawing/2014/main" id="{93704668-B6A5-C8E6-4027-329344477DED}"/>
              </a:ext>
            </a:extLst>
          </p:cNvPr>
          <p:cNvSpPr txBox="1">
            <a:spLocks noGrp="1"/>
          </p:cNvSpPr>
          <p:nvPr>
            <p:ph type="ftr" sz="quarter" idx="9"/>
          </p:nvPr>
        </p:nvSpPr>
        <p:spPr>
          <a:xfrm>
            <a:off x="4038603" y="6356351"/>
            <a:ext cx="4114800" cy="365129"/>
          </a:xfrm>
        </p:spPr>
        <p:txBody>
          <a:bodyPr/>
          <a:lstStyle>
            <a:lvl1pPr>
              <a:defRPr/>
            </a:lvl1pPr>
          </a:lstStyle>
          <a:p>
            <a:pPr lvl="0"/>
            <a:r>
              <a:rPr lang="it-IT" dirty="0"/>
              <a:t>21/05/2026 - EUIPO</a:t>
            </a:r>
          </a:p>
        </p:txBody>
      </p:sp>
    </p:spTree>
    <p:extLst>
      <p:ext uri="{BB962C8B-B14F-4D97-AF65-F5344CB8AC3E}">
        <p14:creationId xmlns:p14="http://schemas.microsoft.com/office/powerpoint/2010/main" val="4110838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B7B3E05A-B39E-9CFC-3565-179DF8397E0C}"/>
              </a:ext>
            </a:extLst>
          </p:cNvPr>
          <p:cNvSpPr txBox="1">
            <a:spLocks noGrp="1"/>
          </p:cNvSpPr>
          <p:nvPr>
            <p:ph type="dt" sz="half" idx="7"/>
          </p:nvPr>
        </p:nvSpPr>
        <p:spPr/>
        <p:txBody>
          <a:bodyPr/>
          <a:lstStyle>
            <a:lvl1pPr>
              <a:defRPr/>
            </a:lvl1pPr>
          </a:lstStyle>
          <a:p>
            <a:pPr lvl="0"/>
            <a:fld id="{22F6ACB1-21B0-4C9E-8563-8A3211700427}" type="datetime1">
              <a:rPr lang="it-IT"/>
              <a:pPr lvl="0"/>
              <a:t>15/05/2026</a:t>
            </a:fld>
            <a:endParaRPr lang="it-IT"/>
          </a:p>
        </p:txBody>
      </p:sp>
      <p:sp>
        <p:nvSpPr>
          <p:cNvPr id="4" name="Segnaposto numero diapositiva 3">
            <a:extLst>
              <a:ext uri="{FF2B5EF4-FFF2-40B4-BE49-F238E27FC236}">
                <a16:creationId xmlns:a16="http://schemas.microsoft.com/office/drawing/2014/main" id="{37FB68BA-5ECA-11CB-E27D-B0161FF5568D}"/>
              </a:ext>
            </a:extLst>
          </p:cNvPr>
          <p:cNvSpPr txBox="1">
            <a:spLocks noGrp="1"/>
          </p:cNvSpPr>
          <p:nvPr>
            <p:ph type="sldNum" sz="quarter" idx="8"/>
          </p:nvPr>
        </p:nvSpPr>
        <p:spPr/>
        <p:txBody>
          <a:bodyPr/>
          <a:lstStyle>
            <a:lvl1pPr>
              <a:defRPr/>
            </a:lvl1pPr>
          </a:lstStyle>
          <a:p>
            <a:pPr lvl="0"/>
            <a:fld id="{62953BF9-0C73-433A-AA16-CEA46940EA50}" type="slidenum">
              <a:t>‹#›</a:t>
            </a:fld>
            <a:endParaRPr lang="it-IT"/>
          </a:p>
        </p:txBody>
      </p:sp>
      <p:sp>
        <p:nvSpPr>
          <p:cNvPr id="5" name="Segnaposto piè di pagina 4">
            <a:extLst>
              <a:ext uri="{FF2B5EF4-FFF2-40B4-BE49-F238E27FC236}">
                <a16:creationId xmlns:a16="http://schemas.microsoft.com/office/drawing/2014/main" id="{023345CB-E804-35C3-C6A2-E72AF82D6D2E}"/>
              </a:ext>
            </a:extLst>
          </p:cNvPr>
          <p:cNvSpPr txBox="1">
            <a:spLocks noGrp="1"/>
          </p:cNvSpPr>
          <p:nvPr>
            <p:ph type="ftr" sz="quarter" idx="9"/>
          </p:nvPr>
        </p:nvSpPr>
        <p:spPr>
          <a:xfrm>
            <a:off x="4038603" y="6356351"/>
            <a:ext cx="4114800" cy="365129"/>
          </a:xfrm>
        </p:spPr>
        <p:txBody>
          <a:bodyPr/>
          <a:lstStyle>
            <a:lvl1pPr>
              <a:defRPr/>
            </a:lvl1pPr>
          </a:lstStyle>
          <a:p>
            <a:pPr lvl="0"/>
            <a:r>
              <a:rPr lang="it-IT" dirty="0"/>
              <a:t>21/05/2026 - EUIPO</a:t>
            </a:r>
          </a:p>
        </p:txBody>
      </p:sp>
    </p:spTree>
    <p:extLst>
      <p:ext uri="{BB962C8B-B14F-4D97-AF65-F5344CB8AC3E}">
        <p14:creationId xmlns:p14="http://schemas.microsoft.com/office/powerpoint/2010/main" val="1454427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37F2BD-A211-88D2-7631-CE6D6D7867C8}"/>
              </a:ext>
            </a:extLst>
          </p:cNvPr>
          <p:cNvSpPr txBox="1">
            <a:spLocks noGrp="1"/>
          </p:cNvSpPr>
          <p:nvPr>
            <p:ph type="title"/>
          </p:nvPr>
        </p:nvSpPr>
        <p:spPr>
          <a:xfrm>
            <a:off x="839784" y="457200"/>
            <a:ext cx="3932240" cy="1600200"/>
          </a:xfrm>
          <a:prstGeom prst="rect">
            <a:avLst/>
          </a:prstGeom>
        </p:spPr>
        <p:txBody>
          <a:bodyPr anchor="b"/>
          <a:lstStyle>
            <a:lvl1pPr>
              <a:defRPr sz="3200"/>
            </a:lvl1pPr>
          </a:lstStyle>
          <a:p>
            <a:pPr lvl="0"/>
            <a:r>
              <a:rPr lang="it-IT"/>
              <a:t>Fare clic per modificare lo stile del titolo dello schema</a:t>
            </a:r>
          </a:p>
        </p:txBody>
      </p:sp>
      <p:sp>
        <p:nvSpPr>
          <p:cNvPr id="3" name="Segnaposto contenuto 2">
            <a:extLst>
              <a:ext uri="{FF2B5EF4-FFF2-40B4-BE49-F238E27FC236}">
                <a16:creationId xmlns:a16="http://schemas.microsoft.com/office/drawing/2014/main" id="{AB54FDED-9FD4-266B-FA1E-92DE6E472237}"/>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0C74DC07-EDFE-7720-9C67-57DDB1C63449}"/>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4DC031ED-5257-31C9-ED3E-22224D8D6B84}"/>
              </a:ext>
            </a:extLst>
          </p:cNvPr>
          <p:cNvSpPr txBox="1">
            <a:spLocks noGrp="1"/>
          </p:cNvSpPr>
          <p:nvPr>
            <p:ph type="dt" sz="half" idx="7"/>
          </p:nvPr>
        </p:nvSpPr>
        <p:spPr/>
        <p:txBody>
          <a:bodyPr/>
          <a:lstStyle>
            <a:lvl1pPr>
              <a:defRPr/>
            </a:lvl1pPr>
          </a:lstStyle>
          <a:p>
            <a:pPr lvl="0"/>
            <a:fld id="{F2B15A9C-FC7A-437D-A6A3-A15F124F6C77}" type="datetime1">
              <a:rPr lang="it-IT"/>
              <a:pPr lvl="0"/>
              <a:t>15/05/2026</a:t>
            </a:fld>
            <a:endParaRPr lang="it-IT"/>
          </a:p>
        </p:txBody>
      </p:sp>
      <p:sp>
        <p:nvSpPr>
          <p:cNvPr id="7" name="Segnaposto numero diapositiva 6">
            <a:extLst>
              <a:ext uri="{FF2B5EF4-FFF2-40B4-BE49-F238E27FC236}">
                <a16:creationId xmlns:a16="http://schemas.microsoft.com/office/drawing/2014/main" id="{CBC4EE45-C658-8449-1450-9012B7514EE9}"/>
              </a:ext>
            </a:extLst>
          </p:cNvPr>
          <p:cNvSpPr txBox="1">
            <a:spLocks noGrp="1"/>
          </p:cNvSpPr>
          <p:nvPr>
            <p:ph type="sldNum" sz="quarter" idx="8"/>
          </p:nvPr>
        </p:nvSpPr>
        <p:spPr/>
        <p:txBody>
          <a:bodyPr/>
          <a:lstStyle>
            <a:lvl1pPr>
              <a:defRPr/>
            </a:lvl1pPr>
          </a:lstStyle>
          <a:p>
            <a:pPr lvl="0"/>
            <a:fld id="{5915D7E0-42CE-4686-A180-791FAAE1EE0E}" type="slidenum">
              <a:t>‹#›</a:t>
            </a:fld>
            <a:endParaRPr lang="it-IT"/>
          </a:p>
        </p:txBody>
      </p:sp>
      <p:sp>
        <p:nvSpPr>
          <p:cNvPr id="8" name="Segnaposto piè di pagina 4">
            <a:extLst>
              <a:ext uri="{FF2B5EF4-FFF2-40B4-BE49-F238E27FC236}">
                <a16:creationId xmlns:a16="http://schemas.microsoft.com/office/drawing/2014/main" id="{F7C09D94-EBA0-EE27-0C4B-4812019CA4F3}"/>
              </a:ext>
            </a:extLst>
          </p:cNvPr>
          <p:cNvSpPr txBox="1">
            <a:spLocks noGrp="1"/>
          </p:cNvSpPr>
          <p:nvPr>
            <p:ph type="ftr" sz="quarter" idx="9"/>
          </p:nvPr>
        </p:nvSpPr>
        <p:spPr>
          <a:xfrm>
            <a:off x="4038603" y="6356351"/>
            <a:ext cx="4114800" cy="365129"/>
          </a:xfrm>
        </p:spPr>
        <p:txBody>
          <a:bodyPr/>
          <a:lstStyle>
            <a:lvl1pPr>
              <a:defRPr/>
            </a:lvl1pPr>
          </a:lstStyle>
          <a:p>
            <a:pPr lvl="0"/>
            <a:r>
              <a:rPr lang="it-IT" dirty="0"/>
              <a:t>21/05/2026 - EUIPO</a:t>
            </a:r>
          </a:p>
        </p:txBody>
      </p:sp>
    </p:spTree>
    <p:extLst>
      <p:ext uri="{BB962C8B-B14F-4D97-AF65-F5344CB8AC3E}">
        <p14:creationId xmlns:p14="http://schemas.microsoft.com/office/powerpoint/2010/main" val="1086331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AB3D79-CB14-64D5-4C28-E4C4686E9622}"/>
              </a:ext>
            </a:extLst>
          </p:cNvPr>
          <p:cNvSpPr txBox="1">
            <a:spLocks noGrp="1"/>
          </p:cNvSpPr>
          <p:nvPr>
            <p:ph type="title"/>
          </p:nvPr>
        </p:nvSpPr>
        <p:spPr>
          <a:xfrm>
            <a:off x="839784" y="457200"/>
            <a:ext cx="3932240" cy="1600200"/>
          </a:xfrm>
          <a:prstGeom prst="rect">
            <a:avLst/>
          </a:prstGeom>
        </p:spPr>
        <p:txBody>
          <a:bodyPr anchor="b"/>
          <a:lstStyle>
            <a:lvl1pPr>
              <a:defRPr sz="3200"/>
            </a:lvl1pPr>
          </a:lstStyle>
          <a:p>
            <a:pPr lvl="0"/>
            <a:r>
              <a:rPr lang="it-IT"/>
              <a:t>Fare clic per modificare lo stile del titolo dello schema</a:t>
            </a:r>
          </a:p>
        </p:txBody>
      </p:sp>
      <p:sp>
        <p:nvSpPr>
          <p:cNvPr id="3" name="Segnaposto immagine 2">
            <a:extLst>
              <a:ext uri="{FF2B5EF4-FFF2-40B4-BE49-F238E27FC236}">
                <a16:creationId xmlns:a16="http://schemas.microsoft.com/office/drawing/2014/main" id="{E1160C67-A8B2-1B77-4DFB-6BBE6C4AB3FC}"/>
              </a:ext>
            </a:extLst>
          </p:cNvPr>
          <p:cNvSpPr txBox="1">
            <a:spLocks noGrp="1"/>
          </p:cNvSpPr>
          <p:nvPr>
            <p:ph type="pic" idx="1"/>
          </p:nvPr>
        </p:nvSpPr>
        <p:spPr>
          <a:xfrm>
            <a:off x="5183184" y="987423"/>
            <a:ext cx="6172200" cy="4873623"/>
          </a:xfrm>
        </p:spPr>
        <p:txBody>
          <a:bodyPr/>
          <a:lstStyle>
            <a:lvl1pPr marL="0" indent="0">
              <a:buNone/>
              <a:defRPr sz="3200"/>
            </a:lvl1pPr>
          </a:lstStyle>
          <a:p>
            <a:pPr lvl="0"/>
            <a:endParaRPr lang="it-IT"/>
          </a:p>
        </p:txBody>
      </p:sp>
      <p:sp>
        <p:nvSpPr>
          <p:cNvPr id="4" name="Segnaposto testo 3">
            <a:extLst>
              <a:ext uri="{FF2B5EF4-FFF2-40B4-BE49-F238E27FC236}">
                <a16:creationId xmlns:a16="http://schemas.microsoft.com/office/drawing/2014/main" id="{DA84B666-F601-A70F-70AA-03AC071DEE14}"/>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B3A258AB-738A-E906-4452-2FED1EE3D62C}"/>
              </a:ext>
            </a:extLst>
          </p:cNvPr>
          <p:cNvSpPr txBox="1">
            <a:spLocks noGrp="1"/>
          </p:cNvSpPr>
          <p:nvPr>
            <p:ph type="dt" sz="half" idx="7"/>
          </p:nvPr>
        </p:nvSpPr>
        <p:spPr/>
        <p:txBody>
          <a:bodyPr/>
          <a:lstStyle>
            <a:lvl1pPr>
              <a:defRPr/>
            </a:lvl1pPr>
          </a:lstStyle>
          <a:p>
            <a:pPr lvl="0"/>
            <a:fld id="{144A883E-E815-497B-98EF-932864808846}" type="datetime1">
              <a:rPr lang="it-IT"/>
              <a:pPr lvl="0"/>
              <a:t>15/05/2026</a:t>
            </a:fld>
            <a:endParaRPr lang="it-IT"/>
          </a:p>
        </p:txBody>
      </p:sp>
      <p:sp>
        <p:nvSpPr>
          <p:cNvPr id="7" name="Segnaposto numero diapositiva 6">
            <a:extLst>
              <a:ext uri="{FF2B5EF4-FFF2-40B4-BE49-F238E27FC236}">
                <a16:creationId xmlns:a16="http://schemas.microsoft.com/office/drawing/2014/main" id="{4C1752D7-43E1-EF92-F677-B14F483377EB}"/>
              </a:ext>
            </a:extLst>
          </p:cNvPr>
          <p:cNvSpPr txBox="1">
            <a:spLocks noGrp="1"/>
          </p:cNvSpPr>
          <p:nvPr>
            <p:ph type="sldNum" sz="quarter" idx="8"/>
          </p:nvPr>
        </p:nvSpPr>
        <p:spPr/>
        <p:txBody>
          <a:bodyPr/>
          <a:lstStyle>
            <a:lvl1pPr>
              <a:defRPr/>
            </a:lvl1pPr>
          </a:lstStyle>
          <a:p>
            <a:pPr lvl="0"/>
            <a:fld id="{55D5EFAB-21EA-4435-BDA6-71EA54ABA45C}" type="slidenum">
              <a:t>‹#›</a:t>
            </a:fld>
            <a:endParaRPr lang="it-IT"/>
          </a:p>
        </p:txBody>
      </p:sp>
      <p:sp>
        <p:nvSpPr>
          <p:cNvPr id="8" name="Segnaposto piè di pagina 4">
            <a:extLst>
              <a:ext uri="{FF2B5EF4-FFF2-40B4-BE49-F238E27FC236}">
                <a16:creationId xmlns:a16="http://schemas.microsoft.com/office/drawing/2014/main" id="{8DC679D9-EDBB-43DF-6CEB-4436738E0F0D}"/>
              </a:ext>
            </a:extLst>
          </p:cNvPr>
          <p:cNvSpPr txBox="1">
            <a:spLocks noGrp="1"/>
          </p:cNvSpPr>
          <p:nvPr>
            <p:ph type="ftr" sz="quarter" idx="9"/>
          </p:nvPr>
        </p:nvSpPr>
        <p:spPr>
          <a:xfrm>
            <a:off x="4038603" y="6356351"/>
            <a:ext cx="4114800" cy="365129"/>
          </a:xfrm>
        </p:spPr>
        <p:txBody>
          <a:bodyPr/>
          <a:lstStyle>
            <a:lvl1pPr>
              <a:defRPr/>
            </a:lvl1pPr>
          </a:lstStyle>
          <a:p>
            <a:pPr lvl="0"/>
            <a:r>
              <a:rPr lang="it-IT" dirty="0"/>
              <a:t>21/05/2026 - EUIPO</a:t>
            </a:r>
          </a:p>
        </p:txBody>
      </p:sp>
    </p:spTree>
    <p:extLst>
      <p:ext uri="{BB962C8B-B14F-4D97-AF65-F5344CB8AC3E}">
        <p14:creationId xmlns:p14="http://schemas.microsoft.com/office/powerpoint/2010/main" val="1096119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047431C6-1D66-D14D-F9AE-1327A2D70FCA}"/>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78B29BD-EA42-25BA-8849-B0E5DFE883AF}"/>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it-IT" sz="1200" b="0" i="0" u="none" strike="noStrike" kern="1200" cap="none" spc="0" baseline="0">
                <a:solidFill>
                  <a:srgbClr val="767676"/>
                </a:solidFill>
                <a:uFillTx/>
                <a:latin typeface="Aptos"/>
              </a:defRPr>
            </a:lvl1pPr>
          </a:lstStyle>
          <a:p>
            <a:pPr lvl="0"/>
            <a:fld id="{73D1355C-9CCF-4F00-AE9F-77946A5158D4}" type="datetime1">
              <a:rPr lang="it-IT"/>
              <a:pPr lvl="0"/>
              <a:t>15/05/2026</a:t>
            </a:fld>
            <a:endParaRPr lang="it-IT"/>
          </a:p>
        </p:txBody>
      </p:sp>
      <p:sp>
        <p:nvSpPr>
          <p:cNvPr id="5" name="Segnaposto piè di pagina 4">
            <a:extLst>
              <a:ext uri="{FF2B5EF4-FFF2-40B4-BE49-F238E27FC236}">
                <a16:creationId xmlns:a16="http://schemas.microsoft.com/office/drawing/2014/main" id="{ED46516F-AA21-ADD0-7DFA-33A61CD32FB0}"/>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it-IT" sz="800" b="0" i="0" u="none" strike="noStrike" kern="1200" cap="none" spc="0" baseline="0">
                <a:solidFill>
                  <a:srgbClr val="767676"/>
                </a:solidFill>
                <a:uFillTx/>
                <a:latin typeface="Lambotype Office Light" pitchFamily="2" charset="0"/>
              </a:defRPr>
            </a:lvl1pPr>
          </a:lstStyle>
          <a:p>
            <a:r>
              <a:rPr lang="it-IT" dirty="0"/>
              <a:t>21/05/2026 - EUIPO</a:t>
            </a:r>
            <a:endParaRPr lang="it-IT" sz="800" dirty="0"/>
          </a:p>
        </p:txBody>
      </p:sp>
      <p:sp>
        <p:nvSpPr>
          <p:cNvPr id="6" name="Segnaposto numero diapositiva 5">
            <a:extLst>
              <a:ext uri="{FF2B5EF4-FFF2-40B4-BE49-F238E27FC236}">
                <a16:creationId xmlns:a16="http://schemas.microsoft.com/office/drawing/2014/main" id="{AC4972D3-4970-0B2B-CBCF-F2C330AFAF8E}"/>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it-IT" sz="1200" b="0" i="0" u="none" strike="noStrike" kern="1200" cap="none" spc="0" baseline="0">
                <a:solidFill>
                  <a:srgbClr val="767676"/>
                </a:solidFill>
                <a:uFillTx/>
                <a:latin typeface="Aptos"/>
              </a:defRPr>
            </a:lvl1pPr>
          </a:lstStyle>
          <a:p>
            <a:pPr lvl="0"/>
            <a:fld id="{C02D4F8B-F87F-468B-9282-1737549D6E11}" type="slidenum">
              <a:t>‹#›</a:t>
            </a:fld>
            <a:endParaRPr lang="it-IT"/>
          </a:p>
        </p:txBody>
      </p:sp>
      <p:sp>
        <p:nvSpPr>
          <p:cNvPr id="7" name="CasellaDiTesto 7">
            <a:extLst>
              <a:ext uri="{FF2B5EF4-FFF2-40B4-BE49-F238E27FC236}">
                <a16:creationId xmlns:a16="http://schemas.microsoft.com/office/drawing/2014/main" id="{FAA39F5E-9ED8-724A-05EC-3E57DA0CB3C1}"/>
              </a:ext>
            </a:extLst>
          </p:cNvPr>
          <p:cNvSpPr txBox="1"/>
          <p:nvPr/>
        </p:nvSpPr>
        <p:spPr>
          <a:xfrm>
            <a:off x="63495" y="6672577"/>
            <a:ext cx="531815" cy="12191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800" b="0" i="0" u="none" strike="noStrike" kern="1200" cap="none" spc="0" baseline="0">
                <a:solidFill>
                  <a:srgbClr val="000000"/>
                </a:solidFill>
                <a:uFillTx/>
                <a:latin typeface="Arial" pitchFamily="34"/>
                <a:cs typeface="Arial" pitchFamily="34"/>
              </a:rPr>
              <a:t>INTERNAL</a:t>
            </a:r>
          </a:p>
        </p:txBody>
      </p:sp>
      <p:sp>
        <p:nvSpPr>
          <p:cNvPr id="8" name="TextBox 8">
            <a:extLst>
              <a:ext uri="{FF2B5EF4-FFF2-40B4-BE49-F238E27FC236}">
                <a16:creationId xmlns:a16="http://schemas.microsoft.com/office/drawing/2014/main" id="{F38C8769-FC74-6437-FDEB-FBD8AC9CA9BA}"/>
              </a:ext>
            </a:extLst>
          </p:cNvPr>
          <p:cNvSpPr txBox="1"/>
          <p:nvPr/>
        </p:nvSpPr>
        <p:spPr>
          <a:xfrm>
            <a:off x="63495" y="6672577"/>
            <a:ext cx="531815" cy="12191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800" b="0" i="0" u="none" strike="noStrike" kern="1200" cap="none" spc="0" baseline="0">
                <a:solidFill>
                  <a:srgbClr val="000000"/>
                </a:solidFill>
                <a:uFillTx/>
                <a:latin typeface="Arial" pitchFamily="34"/>
                <a:cs typeface="Arial" pitchFamily="34"/>
              </a:rPr>
              <a:t>INTERNAL</a:t>
            </a:r>
          </a:p>
        </p:txBody>
      </p:sp>
      <p:pic>
        <p:nvPicPr>
          <p:cNvPr id="10" name="Immagine 9" descr="Immagine che contiene emblema, simbolo, mammifero, cavallo&#10;&#10;Descrizione generata automaticamente">
            <a:extLst>
              <a:ext uri="{FF2B5EF4-FFF2-40B4-BE49-F238E27FC236}">
                <a16:creationId xmlns:a16="http://schemas.microsoft.com/office/drawing/2014/main" id="{ACC19C49-2CED-7914-4FE5-B2C5F6D87EC9}"/>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1522442" y="111442"/>
            <a:ext cx="560143" cy="629883"/>
          </a:xfrm>
          <a:prstGeom prst="rect">
            <a:avLst/>
          </a:prstGeom>
          <a:noFill/>
        </p:spPr>
      </p:pic>
      <p:sp>
        <p:nvSpPr>
          <p:cNvPr id="12" name="CasellaDiTesto 11">
            <a:extLst>
              <a:ext uri="{FF2B5EF4-FFF2-40B4-BE49-F238E27FC236}">
                <a16:creationId xmlns:a16="http://schemas.microsoft.com/office/drawing/2014/main" id="{C0F714EC-F7B3-FC9E-E1B9-D10328563462}"/>
              </a:ext>
            </a:extLst>
          </p:cNvPr>
          <p:cNvSpPr txBox="1"/>
          <p:nvPr userDrawn="1">
            <p:extLst>
              <p:ext uri="{1162E1C5-73C7-4A58-AE30-91384D911F3F}">
                <p184:classification xmlns:p184="http://schemas.microsoft.com/office/powerpoint/2018/4/main" val="ftr"/>
              </p:ext>
            </p:extLst>
          </p:nvPr>
        </p:nvSpPr>
        <p:spPr>
          <a:xfrm>
            <a:off x="63500" y="6672580"/>
            <a:ext cx="531813" cy="121920"/>
          </a:xfrm>
          <a:prstGeom prst="rect">
            <a:avLst/>
          </a:prstGeom>
        </p:spPr>
        <p:txBody>
          <a:bodyPr horzOverflow="overflow" lIns="0" tIns="0" rIns="0" bIns="0">
            <a:spAutoFit/>
          </a:bodyPr>
          <a:lstStyle/>
          <a:p>
            <a:pPr algn="l"/>
            <a:r>
              <a:rPr lang="it-IT" sz="800">
                <a:solidFill>
                  <a:srgbClr val="000000">
                    <a:alpha val="50000"/>
                  </a:srgbClr>
                </a:solidFill>
                <a:latin typeface="Arial" panose="020B0604020202020204" pitchFamily="34" charset="0"/>
                <a:cs typeface="Arial" panose="020B0604020202020204" pitchFamily="34" charset="0"/>
              </a:rPr>
              <a:t>INTERNAL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90000"/>
        </a:lnSpc>
        <a:spcBef>
          <a:spcPts val="0"/>
        </a:spcBef>
        <a:spcAft>
          <a:spcPts val="0"/>
        </a:spcAft>
        <a:buNone/>
        <a:tabLst/>
        <a:defRPr lang="it-IT" sz="4400" b="0" i="0" u="none" strike="noStrike" kern="1200" cap="none" spc="0" baseline="0">
          <a:solidFill>
            <a:srgbClr val="000000"/>
          </a:solidFill>
          <a:uFillTx/>
          <a:latin typeface="Aptos Display"/>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it-IT" sz="2800" b="0" i="0" u="none" strike="noStrike" kern="1200" cap="none" spc="0" baseline="0">
          <a:solidFill>
            <a:srgbClr val="000000"/>
          </a:solidFill>
          <a:uFillTx/>
          <a:latin typeface="Aptos"/>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it-IT" sz="2400" b="0" i="0" u="none" strike="noStrike" kern="1200" cap="none" spc="0" baseline="0">
          <a:solidFill>
            <a:srgbClr val="000000"/>
          </a:solidFill>
          <a:uFillTx/>
          <a:latin typeface="Aptos"/>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it-IT" sz="2000" b="0" i="0" u="none" strike="noStrike" kern="1200" cap="none" spc="0" baseline="0">
          <a:solidFill>
            <a:srgbClr val="000000"/>
          </a:solidFill>
          <a:uFillTx/>
          <a:latin typeface="Aptos"/>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it-IT" sz="1800" b="0" i="0" u="none" strike="noStrike" kern="1200" cap="none" spc="0" baseline="0">
          <a:solidFill>
            <a:srgbClr val="000000"/>
          </a:solidFill>
          <a:uFillTx/>
          <a:latin typeface="Aptos"/>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it-IT" sz="1800" b="0" i="0" u="none" strike="noStrike" kern="1200" cap="none" spc="0" baseline="0">
          <a:solidFill>
            <a:srgbClr val="000000"/>
          </a:solidFill>
          <a:uFillTx/>
          <a:latin typeface="Apto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2">
    <p:bg>
      <p:bgPr>
        <a:solidFill>
          <a:srgbClr val="FFFFFF"/>
        </a:solidFill>
        <a:effectLst/>
      </p:bgPr>
    </p:bg>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48DDFA4D-D9A9-817B-BABE-AECFADC7E237}"/>
              </a:ext>
            </a:extLst>
          </p:cNvPr>
          <p:cNvSpPr>
            <a:spLocks noMove="1" noResize="1"/>
          </p:cNvSpPr>
          <p:nvPr/>
        </p:nvSpPr>
        <p:spPr>
          <a:xfrm>
            <a:off x="1527" y="0"/>
            <a:ext cx="12188952" cy="6858000"/>
          </a:xfrm>
          <a:prstGeom prst="rect">
            <a:avLst/>
          </a:prstGeom>
          <a:no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ptos"/>
            </a:endParaRPr>
          </a:p>
        </p:txBody>
      </p:sp>
      <p:pic>
        <p:nvPicPr>
          <p:cNvPr id="3" name="Immagine 4">
            <a:extLst>
              <a:ext uri="{FF2B5EF4-FFF2-40B4-BE49-F238E27FC236}">
                <a16:creationId xmlns:a16="http://schemas.microsoft.com/office/drawing/2014/main" id="{A08BB5B2-EB08-BC79-AD23-A25154B239DE}"/>
              </a:ext>
            </a:extLst>
          </p:cNvPr>
          <p:cNvPicPr>
            <a:picLocks noChangeAspect="1"/>
          </p:cNvPicPr>
          <p:nvPr/>
        </p:nvPicPr>
        <p:blipFill>
          <a:blip r:embed="rId2"/>
          <a:srcRect r="2204"/>
          <a:stretch>
            <a:fillRect/>
          </a:stretch>
        </p:blipFill>
        <p:spPr>
          <a:xfrm>
            <a:off x="-3008" y="0"/>
            <a:ext cx="12191978" cy="6856719"/>
          </a:xfrm>
          <a:prstGeom prst="rect">
            <a:avLst/>
          </a:prstGeom>
          <a:noFill/>
          <a:ln cap="flat">
            <a:noFill/>
          </a:ln>
        </p:spPr>
      </p:pic>
      <p:sp>
        <p:nvSpPr>
          <p:cNvPr id="4" name="CasellaDiTesto 5">
            <a:extLst>
              <a:ext uri="{FF2B5EF4-FFF2-40B4-BE49-F238E27FC236}">
                <a16:creationId xmlns:a16="http://schemas.microsoft.com/office/drawing/2014/main" id="{3059A936-2635-2A78-56AF-3E81623D57D1}"/>
              </a:ext>
            </a:extLst>
          </p:cNvPr>
          <p:cNvSpPr txBox="1"/>
          <p:nvPr/>
        </p:nvSpPr>
        <p:spPr>
          <a:xfrm>
            <a:off x="2237253" y="1690917"/>
            <a:ext cx="7978140" cy="2246769"/>
          </a:xfrm>
          <a:prstGeom prst="rect">
            <a:avLst/>
          </a:prstGeom>
          <a:noFill/>
          <a:ln cap="flat">
            <a:noFill/>
          </a:ln>
        </p:spPr>
        <p:txBody>
          <a:bodyPr vert="horz" wrap="square" lIns="91440" tIns="45720" rIns="91440" bIns="45720" anchor="t"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2800" b="0" i="0" u="none" strike="noStrike" kern="1200" cap="none" spc="0" baseline="0">
                <a:solidFill>
                  <a:srgbClr val="FFFFFF"/>
                </a:solidFill>
                <a:uFillTx/>
                <a:latin typeface="Lambotype Office Light" pitchFamily="2" charset="0"/>
              </a:rPr>
              <a:t>IPCLC</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2800" b="0" i="0" u="none" strike="noStrike" kern="1200" cap="none" spc="0" baseline="0" dirty="0">
                <a:solidFill>
                  <a:srgbClr val="FFFFFF"/>
                </a:solidFill>
                <a:uFillTx/>
                <a:latin typeface="Lambotype Office Light" pitchFamily="2" charset="0"/>
              </a:rPr>
              <a:t>6°  IP CASE LAW CONFERENCE</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2800" b="1" i="0" u="none" strike="noStrike" kern="0" cap="none" spc="0" baseline="0" dirty="0">
                <a:solidFill>
                  <a:srgbClr val="FFFFFF"/>
                </a:solidFill>
                <a:uFillTx/>
                <a:latin typeface="Lambotype Office Light" pitchFamily="2" charset="0"/>
              </a:rPr>
              <a:t>Disclosure and spare part dilemmas: A peak under the hood with automotive in-house counsel</a:t>
            </a:r>
            <a:endParaRPr lang="it-IT" sz="2800" b="0" i="0" u="none" strike="noStrike" kern="1200" cap="none" spc="0" baseline="0" dirty="0">
              <a:solidFill>
                <a:srgbClr val="FFFFFF"/>
              </a:solidFill>
              <a:uFillTx/>
              <a:latin typeface="Lambotype Office Light" pitchFamily="2" charset="0"/>
            </a:endParaRPr>
          </a:p>
        </p:txBody>
      </p:sp>
      <p:pic>
        <p:nvPicPr>
          <p:cNvPr id="5" name="Immagine 8" descr="Immagine che contiene emblema, simbolo, mammifero, cavallo&#10;&#10;Descrizione generata automaticamente">
            <a:extLst>
              <a:ext uri="{FF2B5EF4-FFF2-40B4-BE49-F238E27FC236}">
                <a16:creationId xmlns:a16="http://schemas.microsoft.com/office/drawing/2014/main" id="{78F01AC0-6858-83EB-BCA9-A86202CD2BF4}"/>
              </a:ext>
            </a:extLst>
          </p:cNvPr>
          <p:cNvPicPr>
            <a:picLocks noChangeAspect="1"/>
          </p:cNvPicPr>
          <p:nvPr/>
        </p:nvPicPr>
        <p:blipFill>
          <a:blip r:embed="rId3"/>
          <a:stretch>
            <a:fillRect/>
          </a:stretch>
        </p:blipFill>
        <p:spPr>
          <a:xfrm>
            <a:off x="11391842" y="157084"/>
            <a:ext cx="640134" cy="725484"/>
          </a:xfrm>
          <a:prstGeom prst="rect">
            <a:avLst/>
          </a:prstGeom>
          <a:noFill/>
          <a:ln cap="flat">
            <a:noFill/>
          </a:ln>
        </p:spPr>
      </p:pic>
      <p:sp>
        <p:nvSpPr>
          <p:cNvPr id="6" name="TextBox 5">
            <a:extLst>
              <a:ext uri="{FF2B5EF4-FFF2-40B4-BE49-F238E27FC236}">
                <a16:creationId xmlns:a16="http://schemas.microsoft.com/office/drawing/2014/main" id="{CF2EE3B2-41D5-9B5C-CCE7-6E0CBB3D3B6D}"/>
              </a:ext>
            </a:extLst>
          </p:cNvPr>
          <p:cNvSpPr txBox="1"/>
          <p:nvPr/>
        </p:nvSpPr>
        <p:spPr>
          <a:xfrm>
            <a:off x="1120877" y="6037006"/>
            <a:ext cx="2988895" cy="646331"/>
          </a:xfrm>
          <a:prstGeom prst="rect">
            <a:avLst/>
          </a:prstGeom>
          <a:noFill/>
        </p:spPr>
        <p:txBody>
          <a:bodyPr wrap="none" rtlCol="0">
            <a:spAutoFit/>
          </a:bodyPr>
          <a:lstStyle/>
          <a:p>
            <a:r>
              <a:rPr lang="it-IT" dirty="0">
                <a:solidFill>
                  <a:schemeClr val="bg1"/>
                </a:solidFill>
              </a:rPr>
              <a:t>Maria Francesca Portincasa </a:t>
            </a:r>
          </a:p>
          <a:p>
            <a:r>
              <a:rPr lang="it-IT" dirty="0">
                <a:solidFill>
                  <a:schemeClr val="bg1"/>
                </a:solidFill>
              </a:rPr>
              <a:t>Head of Legal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15">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08803287-6264-F52D-6AF0-41D9B0AD7579}"/>
              </a:ext>
            </a:extLst>
          </p:cNvPr>
          <p:cNvSpPr txBox="1"/>
          <p:nvPr/>
        </p:nvSpPr>
        <p:spPr>
          <a:xfrm>
            <a:off x="5769682" y="1280502"/>
            <a:ext cx="6172200" cy="4296996"/>
          </a:xfrm>
          <a:prstGeom prst="rect">
            <a:avLst/>
          </a:prstGeom>
          <a:noFill/>
          <a:ln cap="flat">
            <a:noFill/>
          </a:ln>
        </p:spPr>
        <p:txBody>
          <a:bodyPr vert="horz" wrap="square" lIns="91440" tIns="45720" rIns="91440" bIns="45720" anchor="t" anchorCtr="0" compatLnSpc="1">
            <a:noAutofit/>
          </a:bodyPr>
          <a:lstStyle/>
          <a:p>
            <a:pPr lvl="0" algn="just">
              <a:lnSpc>
                <a:spcPct val="70000"/>
              </a:lnSpc>
              <a:spcBef>
                <a:spcPts val="2500"/>
              </a:spcBef>
              <a:defRPr sz="1800" b="0" i="0" u="none" strike="noStrike" kern="0" cap="none" spc="0" baseline="0">
                <a:solidFill>
                  <a:srgbClr val="000000"/>
                </a:solidFill>
                <a:uFillTx/>
              </a:defRPr>
            </a:pPr>
            <a:r>
              <a:rPr lang="en-US" sz="1600" b="1" kern="0" dirty="0">
                <a:solidFill>
                  <a:srgbClr val="000000"/>
                </a:solidFill>
                <a:latin typeface="Lambotype Office Light" pitchFamily="2" charset="0"/>
              </a:rPr>
              <a:t>Complexity of IP Protection</a:t>
            </a:r>
          </a:p>
          <a:p>
            <a:pPr marL="0" lvl="1" algn="just">
              <a:lnSpc>
                <a:spcPct val="70000"/>
              </a:lnSpc>
              <a:spcBef>
                <a:spcPts val="500"/>
              </a:spcBef>
              <a:defRPr sz="1800" b="0" i="0" u="none" strike="noStrike" kern="0" cap="none" spc="0" baseline="0">
                <a:solidFill>
                  <a:srgbClr val="000000"/>
                </a:solidFill>
                <a:uFillTx/>
              </a:defRPr>
            </a:pPr>
            <a:r>
              <a:rPr lang="en-US" sz="1600" kern="0" dirty="0">
                <a:solidFill>
                  <a:srgbClr val="000000"/>
                </a:solidFill>
                <a:latin typeface="Lambotype Office Light" pitchFamily="2" charset="0"/>
              </a:rPr>
              <a:t>Automotive is different from other sectors because IP protection includes patent, know-how, design and trademarks.</a:t>
            </a:r>
          </a:p>
          <a:p>
            <a:pPr lvl="0" algn="just">
              <a:lnSpc>
                <a:spcPct val="70000"/>
              </a:lnSpc>
              <a:spcBef>
                <a:spcPts val="2500"/>
              </a:spcBef>
              <a:defRPr sz="1800" b="0" i="0" u="none" strike="noStrike" kern="0" cap="none" spc="0" baseline="0">
                <a:solidFill>
                  <a:srgbClr val="000000"/>
                </a:solidFill>
                <a:uFillTx/>
              </a:defRPr>
            </a:pPr>
            <a:r>
              <a:rPr lang="en-US" sz="1600" b="1" kern="0" dirty="0">
                <a:solidFill>
                  <a:srgbClr val="000000"/>
                </a:solidFill>
                <a:latin typeface="Lambotype Office Light" pitchFamily="2" charset="0"/>
              </a:rPr>
              <a:t>Repair clause</a:t>
            </a:r>
          </a:p>
          <a:p>
            <a:pPr marL="0" lvl="1" algn="just">
              <a:lnSpc>
                <a:spcPct val="70000"/>
              </a:lnSpc>
              <a:spcBef>
                <a:spcPts val="500"/>
              </a:spcBef>
              <a:defRPr sz="1800" b="0" i="0" u="none" strike="noStrike" kern="0" cap="none" spc="0" baseline="0">
                <a:solidFill>
                  <a:srgbClr val="000000"/>
                </a:solidFill>
                <a:uFillTx/>
              </a:defRPr>
            </a:pPr>
            <a:r>
              <a:rPr lang="en-US" sz="1600" kern="0" dirty="0">
                <a:solidFill>
                  <a:srgbClr val="000000"/>
                </a:solidFill>
                <a:latin typeface="Lambotype Office Light" pitchFamily="2" charset="0"/>
              </a:rPr>
              <a:t>The clause impacts competition, safety, and consumer choice in the automotive aftermarket</a:t>
            </a:r>
            <a:endParaRPr lang="en-US" sz="1600" b="1" kern="0" dirty="0">
              <a:solidFill>
                <a:srgbClr val="000000"/>
              </a:solidFill>
              <a:latin typeface="Lambotype Office Light" pitchFamily="2" charset="0"/>
            </a:endParaRPr>
          </a:p>
          <a:p>
            <a:pPr indent="0" algn="just">
              <a:lnSpc>
                <a:spcPct val="60000"/>
              </a:lnSpc>
              <a:spcBef>
                <a:spcPts val="2500"/>
              </a:spcBef>
              <a:buSzPct val="100000"/>
              <a:buNone/>
              <a:defRPr sz="1800" b="0" i="0" u="none" strike="noStrike" kern="0" cap="none" spc="0" baseline="0">
                <a:solidFill>
                  <a:srgbClr val="000000"/>
                </a:solidFill>
                <a:uFillTx/>
              </a:defRPr>
            </a:pPr>
            <a:r>
              <a:rPr lang="en-US" sz="1600" b="1" kern="0" dirty="0">
                <a:solidFill>
                  <a:srgbClr val="000000"/>
                </a:solidFill>
                <a:latin typeface="Lambotype Office Light" pitchFamily="2" charset="0"/>
              </a:rPr>
              <a:t>Limitations of Traditional Legal Strategies</a:t>
            </a:r>
          </a:p>
          <a:p>
            <a:pPr marL="0" marR="0" lvl="1" indent="0" algn="just" fontAlgn="auto">
              <a:lnSpc>
                <a:spcPct val="70000"/>
              </a:lnSpc>
              <a:spcBef>
                <a:spcPts val="500"/>
              </a:spcBef>
              <a:spcAft>
                <a:spcPts val="0"/>
              </a:spcAft>
              <a:buSzPct val="100000"/>
              <a:buNone/>
              <a:tabLst/>
              <a:defRPr sz="1800" b="0" i="0" u="none" strike="noStrike" kern="0" cap="none" spc="0" baseline="0">
                <a:solidFill>
                  <a:srgbClr val="000000"/>
                </a:solidFill>
                <a:uFillTx/>
              </a:defRPr>
            </a:pPr>
            <a:r>
              <a:rPr lang="en-US" sz="1600" kern="0" dirty="0">
                <a:solidFill>
                  <a:srgbClr val="000000"/>
                </a:solidFill>
                <a:latin typeface="Lambotype Office Light" pitchFamily="2" charset="0"/>
              </a:rPr>
              <a:t>Conventional legal approaches alone are insufficient to manage the complex risks in automotive design protection due to the fact that development starts years before the official unveil.</a:t>
            </a:r>
          </a:p>
          <a:p>
            <a:pPr marR="0" lvl="0" algn="just" fontAlgn="auto">
              <a:lnSpc>
                <a:spcPct val="60000"/>
              </a:lnSpc>
              <a:spcBef>
                <a:spcPts val="2500"/>
              </a:spcBef>
              <a:spcAft>
                <a:spcPts val="0"/>
              </a:spcAft>
              <a:buSzPct val="100000"/>
              <a:tabLst/>
              <a:defRPr sz="1800" b="0" i="0" u="none" strike="noStrike" kern="0" cap="none" spc="0" baseline="0">
                <a:solidFill>
                  <a:srgbClr val="000000"/>
                </a:solidFill>
                <a:uFillTx/>
              </a:defRPr>
            </a:pPr>
            <a:r>
              <a:rPr lang="en-US" sz="1600" b="1" kern="0" dirty="0">
                <a:solidFill>
                  <a:srgbClr val="000000"/>
                </a:solidFill>
                <a:latin typeface="Lambotype Office Light" pitchFamily="2" charset="0"/>
              </a:rPr>
              <a:t>Need for Tailored Integrated Approaches</a:t>
            </a:r>
          </a:p>
          <a:p>
            <a:pPr marL="0" lvl="1" algn="just">
              <a:lnSpc>
                <a:spcPct val="70000"/>
              </a:lnSpc>
              <a:spcBef>
                <a:spcPts val="500"/>
              </a:spcBef>
              <a:buSzPct val="100000"/>
              <a:defRPr sz="1800" b="0" i="0" u="none" strike="noStrike" kern="0" cap="none" spc="0" baseline="0">
                <a:solidFill>
                  <a:srgbClr val="000000"/>
                </a:solidFill>
                <a:uFillTx/>
              </a:defRPr>
            </a:pPr>
            <a:r>
              <a:rPr lang="en-US" sz="1600" kern="0" dirty="0">
                <a:solidFill>
                  <a:srgbClr val="000000"/>
                </a:solidFill>
                <a:latin typeface="Lambotype Office Light" pitchFamily="2" charset="0"/>
              </a:rPr>
              <a:t>Effective protection requires combining IP law, secrecy management, compliance, and business strategy that are unique for automotive sector.</a:t>
            </a:r>
          </a:p>
        </p:txBody>
      </p:sp>
      <p:sp>
        <p:nvSpPr>
          <p:cNvPr id="4" name="Title 1">
            <a:extLst>
              <a:ext uri="{FF2B5EF4-FFF2-40B4-BE49-F238E27FC236}">
                <a16:creationId xmlns:a16="http://schemas.microsoft.com/office/drawing/2014/main" id="{6A5B96C4-2A8B-5C86-13E4-8455DD08CCC4}"/>
              </a:ext>
            </a:extLst>
          </p:cNvPr>
          <p:cNvSpPr txBox="1">
            <a:spLocks/>
          </p:cNvSpPr>
          <p:nvPr/>
        </p:nvSpPr>
        <p:spPr>
          <a:xfrm>
            <a:off x="250118" y="344663"/>
            <a:ext cx="7538497" cy="1348301"/>
          </a:xfrm>
          <a:prstGeom prst="rect">
            <a:avLst/>
          </a:prstGeom>
        </p:spPr>
        <p:txBody>
          <a:bodyPr anchor="t"/>
          <a:lstStyle>
            <a:lvl1pPr marL="0" marR="0" lvl="0" indent="0" algn="l" defTabSz="914400" rtl="0" fontAlgn="auto" hangingPunct="1">
              <a:lnSpc>
                <a:spcPct val="90000"/>
              </a:lnSpc>
              <a:spcBef>
                <a:spcPts val="0"/>
              </a:spcBef>
              <a:spcAft>
                <a:spcPts val="0"/>
              </a:spcAft>
              <a:buNone/>
              <a:tabLst/>
              <a:defRPr lang="it-IT" sz="4400" b="0" i="0" u="none" strike="noStrike" kern="1200" cap="none" spc="0" baseline="0">
                <a:solidFill>
                  <a:srgbClr val="000000"/>
                </a:solidFill>
                <a:uFillTx/>
                <a:latin typeface="Aptos Display"/>
              </a:defRPr>
            </a:lvl1pPr>
          </a:lstStyle>
          <a:p>
            <a:r>
              <a:rPr lang="en-US" sz="3600" dirty="0">
                <a:latin typeface="Lambotype Office Light" pitchFamily="2" charset="0"/>
              </a:rPr>
              <a:t>Key Elements</a:t>
            </a:r>
          </a:p>
        </p:txBody>
      </p:sp>
      <p:pic>
        <p:nvPicPr>
          <p:cNvPr id="8" name="Immagine 7">
            <a:extLst>
              <a:ext uri="{FF2B5EF4-FFF2-40B4-BE49-F238E27FC236}">
                <a16:creationId xmlns:a16="http://schemas.microsoft.com/office/drawing/2014/main" id="{0498DF5A-46E4-B457-D99F-859D8F26F6E6}"/>
              </a:ext>
            </a:extLst>
          </p:cNvPr>
          <p:cNvPicPr>
            <a:picLocks noChangeAspect="1"/>
          </p:cNvPicPr>
          <p:nvPr/>
        </p:nvPicPr>
        <p:blipFill>
          <a:blip r:embed="rId2"/>
          <a:stretch>
            <a:fillRect/>
          </a:stretch>
        </p:blipFill>
        <p:spPr>
          <a:xfrm>
            <a:off x="299300" y="1589664"/>
            <a:ext cx="5421201" cy="36786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name="Slide26">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1689C71-D0B0-5C8F-AFBA-D7C8EE61B6EE}"/>
              </a:ext>
            </a:extLst>
          </p:cNvPr>
          <p:cNvSpPr txBox="1"/>
          <p:nvPr/>
        </p:nvSpPr>
        <p:spPr>
          <a:xfrm>
            <a:off x="5188344" y="692642"/>
            <a:ext cx="6397755" cy="4197096"/>
          </a:xfrm>
          <a:prstGeom prst="rect">
            <a:avLst/>
          </a:prstGeom>
          <a:noFill/>
          <a:ln cap="flat">
            <a:noFill/>
          </a:ln>
        </p:spPr>
        <p:txBody>
          <a:bodyPr vert="horz" wrap="square" lIns="91440" tIns="45720" rIns="91440" bIns="45720" anchor="t" anchorCtr="0" compatLnSpc="1">
            <a:noAutofit/>
          </a:bodyPr>
          <a:lstStyle/>
          <a:p>
            <a:pPr algn="just">
              <a:spcBef>
                <a:spcPts val="2500"/>
              </a:spcBef>
              <a:defRPr sz="1800" b="0" i="0" u="none" strike="noStrike" kern="0" cap="none" spc="0" baseline="0">
                <a:solidFill>
                  <a:srgbClr val="000000"/>
                </a:solidFill>
                <a:uFillTx/>
              </a:defRPr>
            </a:pPr>
            <a:r>
              <a:rPr lang="en-US" sz="1600" b="1" i="0" u="none" strike="noStrike" kern="1200" cap="none" spc="0" baseline="0" dirty="0">
                <a:solidFill>
                  <a:srgbClr val="000000"/>
                </a:solidFill>
                <a:uFillTx/>
                <a:latin typeface="Lambotype Office Light" pitchFamily="2" charset="0"/>
              </a:rPr>
              <a:t>Impact on Automotive Industry</a:t>
            </a:r>
          </a:p>
          <a:p>
            <a:pPr marL="0" lvl="1" algn="just">
              <a:spcBef>
                <a:spcPts val="500"/>
              </a:spcBef>
              <a:defRPr sz="1800" b="0" i="0" u="none" strike="noStrike" kern="0" cap="none" spc="0" baseline="0">
                <a:solidFill>
                  <a:srgbClr val="000000"/>
                </a:solidFill>
                <a:uFillTx/>
              </a:defRPr>
            </a:pPr>
            <a:r>
              <a:rPr lang="en-US" sz="1600" dirty="0">
                <a:latin typeface="Lambotype Office Light" pitchFamily="2" charset="0"/>
              </a:rPr>
              <a:t>In the automotive industry, the clause directly affects visible components such as rims, mirrors, and headlights. By restricting OEM exclusivity, it opens the market to third‑party manufacturers, fostering innovation and price competition while balancing intellectual property rights with consumer interests.</a:t>
            </a:r>
            <a:endParaRPr lang="en-US" sz="1600" b="1" i="0" u="none" strike="noStrike" kern="1200" cap="none" spc="0" baseline="0" dirty="0">
              <a:solidFill>
                <a:srgbClr val="000000"/>
              </a:solidFill>
              <a:uFillTx/>
              <a:latin typeface="Lambotype Office Light" pitchFamily="2" charset="0"/>
            </a:endParaRPr>
          </a:p>
          <a:p>
            <a:pPr algn="just">
              <a:spcBef>
                <a:spcPts val="2500"/>
              </a:spcBef>
              <a:defRPr sz="1800" b="0" i="0" u="none" strike="noStrike" kern="0" cap="none" spc="0" baseline="0">
                <a:solidFill>
                  <a:srgbClr val="000000"/>
                </a:solidFill>
                <a:uFillTx/>
              </a:defRPr>
            </a:pPr>
            <a:r>
              <a:rPr lang="en-US" sz="1600" b="1" i="0" u="none" strike="noStrike" kern="1200" cap="none" spc="0" baseline="0" dirty="0">
                <a:solidFill>
                  <a:srgbClr val="000000"/>
                </a:solidFill>
                <a:uFillTx/>
                <a:latin typeface="Lambotype Office Light" pitchFamily="2" charset="0"/>
              </a:rPr>
              <a:t>Product Liability </a:t>
            </a:r>
          </a:p>
          <a:p>
            <a:pPr marL="0" lvl="1" algn="just">
              <a:spcBef>
                <a:spcPts val="500"/>
              </a:spcBef>
              <a:defRPr sz="1800" b="0" i="0" u="none" strike="noStrike" kern="0" cap="none" spc="0" baseline="0">
                <a:solidFill>
                  <a:srgbClr val="000000"/>
                </a:solidFill>
                <a:uFillTx/>
              </a:defRPr>
            </a:pPr>
            <a:r>
              <a:rPr lang="en-US" sz="1600" dirty="0">
                <a:latin typeface="Lambotype Office Light" pitchFamily="2" charset="0"/>
              </a:rPr>
              <a:t>On top of the correct application of the repair clause, also product liability becomes relevant. New regulation extends liability beyond original manufacturers to economic operators modifying products. In some cases it could be difficult to detect a not original parts and in case of accident OEMs could be involved in lawsuits. </a:t>
            </a:r>
          </a:p>
          <a:p>
            <a:pPr algn="just">
              <a:spcBef>
                <a:spcPts val="2500"/>
              </a:spcBef>
              <a:defRPr sz="1800" b="0" i="0" u="none" strike="noStrike" kern="0" cap="none" spc="0" baseline="0">
                <a:solidFill>
                  <a:srgbClr val="000000"/>
                </a:solidFill>
                <a:uFillTx/>
              </a:defRPr>
            </a:pPr>
            <a:r>
              <a:rPr lang="en-US" sz="1600" b="1" dirty="0">
                <a:solidFill>
                  <a:srgbClr val="000000"/>
                </a:solidFill>
                <a:latin typeface="Lambotype Office Light" pitchFamily="2" charset="0"/>
              </a:rPr>
              <a:t>Field Monitoring</a:t>
            </a:r>
          </a:p>
          <a:p>
            <a:pPr marL="0" lvl="1" algn="just">
              <a:spcBef>
                <a:spcPts val="500"/>
              </a:spcBef>
              <a:defRPr sz="1800" b="0" i="0" u="none" strike="noStrike" kern="0" cap="none" spc="0" baseline="0">
                <a:solidFill>
                  <a:srgbClr val="000000"/>
                </a:solidFill>
                <a:uFillTx/>
              </a:defRPr>
            </a:pPr>
            <a:r>
              <a:rPr lang="en-US" sz="1600" dirty="0">
                <a:latin typeface="Lambotype Office Light" pitchFamily="2" charset="0"/>
              </a:rPr>
              <a:t>Lamborghini performs field monitoring to assess after market parts and possible impact on our vehicles.</a:t>
            </a:r>
          </a:p>
          <a:p>
            <a:pPr marL="0" lvl="1" algn="just">
              <a:spcBef>
                <a:spcPts val="500"/>
              </a:spcBef>
              <a:defRPr sz="1800" b="0" i="0" u="none" strike="noStrike" kern="0" cap="none" spc="0" baseline="0">
                <a:solidFill>
                  <a:srgbClr val="000000"/>
                </a:solidFill>
                <a:uFillTx/>
              </a:defRPr>
            </a:pPr>
            <a:r>
              <a:rPr lang="en-US" sz="2000" dirty="0">
                <a:latin typeface="Lambotype Office Light" pitchFamily="2" charset="0"/>
              </a:rPr>
              <a:t> </a:t>
            </a:r>
          </a:p>
          <a:p>
            <a:pPr marL="0" lvl="1" algn="just">
              <a:spcBef>
                <a:spcPts val="500"/>
              </a:spcBef>
              <a:defRPr sz="1800" b="0" i="0" u="none" strike="noStrike" kern="0" cap="none" spc="0" baseline="0">
                <a:solidFill>
                  <a:srgbClr val="000000"/>
                </a:solidFill>
                <a:uFillTx/>
              </a:defRPr>
            </a:pPr>
            <a:r>
              <a:rPr lang="en-US" b="1" dirty="0">
                <a:latin typeface="Lambotype Office Light" pitchFamily="2" charset="0"/>
              </a:rPr>
              <a:t>Other tools could be available?</a:t>
            </a:r>
          </a:p>
        </p:txBody>
      </p:sp>
      <p:pic>
        <p:nvPicPr>
          <p:cNvPr id="5" name="Picture 4">
            <a:extLst>
              <a:ext uri="{FF2B5EF4-FFF2-40B4-BE49-F238E27FC236}">
                <a16:creationId xmlns:a16="http://schemas.microsoft.com/office/drawing/2014/main" id="{0C8F59C6-C6F4-0B1E-E57C-E2ECD820BDB1}"/>
              </a:ext>
            </a:extLst>
          </p:cNvPr>
          <p:cNvPicPr>
            <a:picLocks noChangeAspect="1"/>
          </p:cNvPicPr>
          <p:nvPr/>
        </p:nvPicPr>
        <p:blipFill>
          <a:blip r:embed="rId2"/>
          <a:srcRect l="5714" t="5714" r="5714" b="7143"/>
          <a:stretch>
            <a:fillRect/>
          </a:stretch>
        </p:blipFill>
        <p:spPr>
          <a:xfrm>
            <a:off x="2982235" y="936009"/>
            <a:ext cx="1638929" cy="1612485"/>
          </a:xfrm>
          <a:prstGeom prst="rect">
            <a:avLst/>
          </a:prstGeom>
          <a:noFill/>
          <a:ln cap="flat">
            <a:noFill/>
          </a:ln>
        </p:spPr>
      </p:pic>
      <p:pic>
        <p:nvPicPr>
          <p:cNvPr id="6" name="Picture 5">
            <a:extLst>
              <a:ext uri="{FF2B5EF4-FFF2-40B4-BE49-F238E27FC236}">
                <a16:creationId xmlns:a16="http://schemas.microsoft.com/office/drawing/2014/main" id="{517D32C6-2B19-59B2-E99C-F7A71E79B1C3}"/>
              </a:ext>
            </a:extLst>
          </p:cNvPr>
          <p:cNvPicPr>
            <a:picLocks noChangeAspect="1"/>
          </p:cNvPicPr>
          <p:nvPr/>
        </p:nvPicPr>
        <p:blipFill>
          <a:blip r:embed="rId3"/>
          <a:srcRect/>
          <a:stretch>
            <a:fillRect/>
          </a:stretch>
        </p:blipFill>
        <p:spPr>
          <a:xfrm>
            <a:off x="232275" y="4426112"/>
            <a:ext cx="2658409" cy="1688098"/>
          </a:xfrm>
          <a:prstGeom prst="rect">
            <a:avLst/>
          </a:prstGeom>
          <a:noFill/>
          <a:ln cap="flat">
            <a:noFill/>
          </a:ln>
        </p:spPr>
      </p:pic>
      <p:sp>
        <p:nvSpPr>
          <p:cNvPr id="7" name="Title 1">
            <a:extLst>
              <a:ext uri="{FF2B5EF4-FFF2-40B4-BE49-F238E27FC236}">
                <a16:creationId xmlns:a16="http://schemas.microsoft.com/office/drawing/2014/main" id="{6AB64260-03B6-D1B6-363C-4C4E14AF57A9}"/>
              </a:ext>
            </a:extLst>
          </p:cNvPr>
          <p:cNvSpPr txBox="1">
            <a:spLocks/>
          </p:cNvSpPr>
          <p:nvPr/>
        </p:nvSpPr>
        <p:spPr>
          <a:xfrm>
            <a:off x="97718" y="192263"/>
            <a:ext cx="7538497" cy="1348301"/>
          </a:xfrm>
          <a:prstGeom prst="rect">
            <a:avLst/>
          </a:prstGeom>
        </p:spPr>
        <p:txBody>
          <a:bodyPr anchor="t"/>
          <a:lstStyle>
            <a:lvl1pPr marL="0" marR="0" lvl="0" indent="0" algn="l" defTabSz="914400" rtl="0" fontAlgn="auto" hangingPunct="1">
              <a:lnSpc>
                <a:spcPct val="90000"/>
              </a:lnSpc>
              <a:spcBef>
                <a:spcPts val="0"/>
              </a:spcBef>
              <a:spcAft>
                <a:spcPts val="0"/>
              </a:spcAft>
              <a:buNone/>
              <a:tabLst/>
              <a:defRPr lang="it-IT" sz="4400" b="0" i="0" u="none" strike="noStrike" kern="1200" cap="none" spc="0" baseline="0">
                <a:solidFill>
                  <a:srgbClr val="000000"/>
                </a:solidFill>
                <a:uFillTx/>
                <a:latin typeface="Aptos Display"/>
              </a:defRPr>
            </a:lvl1pPr>
          </a:lstStyle>
          <a:p>
            <a:r>
              <a:rPr lang="en-US" sz="3600" dirty="0">
                <a:latin typeface="Lambotype Office Light" pitchFamily="2" charset="0"/>
              </a:rPr>
              <a:t>The Repair Clause</a:t>
            </a:r>
          </a:p>
        </p:txBody>
      </p:sp>
      <p:pic>
        <p:nvPicPr>
          <p:cNvPr id="3" name="Picture 2">
            <a:extLst>
              <a:ext uri="{FF2B5EF4-FFF2-40B4-BE49-F238E27FC236}">
                <a16:creationId xmlns:a16="http://schemas.microsoft.com/office/drawing/2014/main" id="{E50388C6-2AF3-E072-2B68-1F868DDD275D}"/>
              </a:ext>
            </a:extLst>
          </p:cNvPr>
          <p:cNvPicPr>
            <a:picLocks noChangeAspect="1"/>
          </p:cNvPicPr>
          <p:nvPr/>
        </p:nvPicPr>
        <p:blipFill>
          <a:blip r:embed="rId4"/>
          <a:stretch>
            <a:fillRect/>
          </a:stretch>
        </p:blipFill>
        <p:spPr>
          <a:xfrm>
            <a:off x="2591364" y="3146322"/>
            <a:ext cx="2420803" cy="1779531"/>
          </a:xfrm>
          <a:prstGeom prst="rect">
            <a:avLst/>
          </a:prstGeom>
        </p:spPr>
      </p:pic>
      <p:pic>
        <p:nvPicPr>
          <p:cNvPr id="9" name="Picture 8">
            <a:extLst>
              <a:ext uri="{FF2B5EF4-FFF2-40B4-BE49-F238E27FC236}">
                <a16:creationId xmlns:a16="http://schemas.microsoft.com/office/drawing/2014/main" id="{88F1B95F-749E-F194-49E2-BEA5F7E376A4}"/>
              </a:ext>
            </a:extLst>
          </p:cNvPr>
          <p:cNvPicPr>
            <a:picLocks noChangeAspect="1"/>
          </p:cNvPicPr>
          <p:nvPr/>
        </p:nvPicPr>
        <p:blipFill>
          <a:blip r:embed="rId5"/>
          <a:stretch>
            <a:fillRect/>
          </a:stretch>
        </p:blipFill>
        <p:spPr>
          <a:xfrm>
            <a:off x="133289" y="1407594"/>
            <a:ext cx="2184627" cy="17795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name="Slide21">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D907837-84FE-1C1B-99C9-45CD0B40C56E}"/>
              </a:ext>
            </a:extLst>
          </p:cNvPr>
          <p:cNvSpPr txBox="1"/>
          <p:nvPr/>
        </p:nvSpPr>
        <p:spPr>
          <a:xfrm>
            <a:off x="288365" y="1186392"/>
            <a:ext cx="6175935" cy="5326945"/>
          </a:xfrm>
          <a:prstGeom prst="rect">
            <a:avLst/>
          </a:prstGeom>
          <a:noFill/>
          <a:ln cap="flat">
            <a:noFill/>
          </a:ln>
        </p:spPr>
        <p:txBody>
          <a:bodyPr vert="horz" wrap="square" lIns="91440" tIns="45720" rIns="91440" bIns="45720" anchor="t" anchorCtr="0" compatLnSpc="1">
            <a:normAutofit lnSpcReduction="10000"/>
          </a:bodyPr>
          <a:lstStyle/>
          <a:p>
            <a:pPr algn="just">
              <a:spcBef>
                <a:spcPts val="2500"/>
              </a:spcBef>
              <a:defRPr sz="1800" b="0" i="0" u="none" strike="noStrike" kern="0" cap="none" spc="0" baseline="0">
                <a:solidFill>
                  <a:srgbClr val="000000"/>
                </a:solidFill>
                <a:uFillTx/>
              </a:defRPr>
            </a:pPr>
            <a:r>
              <a:rPr lang="en-US" sz="1600" b="1" dirty="0">
                <a:solidFill>
                  <a:srgbClr val="000000"/>
                </a:solidFill>
                <a:latin typeface="Lambotype Office Light" pitchFamily="2" charset="0"/>
              </a:rPr>
              <a:t>Strategic Deferral Tool</a:t>
            </a:r>
          </a:p>
          <a:p>
            <a:pPr marL="0" lvl="1" algn="just">
              <a:spcBef>
                <a:spcPts val="500"/>
              </a:spcBef>
              <a:defRPr sz="1800" b="0" i="0" u="none" strike="noStrike" kern="0" cap="none" spc="0" baseline="0">
                <a:solidFill>
                  <a:srgbClr val="000000"/>
                </a:solidFill>
                <a:uFillTx/>
              </a:defRPr>
            </a:pPr>
            <a:r>
              <a:rPr lang="en-US" sz="1600" kern="0" dirty="0">
                <a:solidFill>
                  <a:srgbClr val="000000"/>
                </a:solidFill>
                <a:latin typeface="Lambotype Office Light" pitchFamily="2" charset="0"/>
              </a:rPr>
              <a:t>Deferring publication is a strategic instrument that allows automotive OEMs to safeguard the novelty of their designs while continuing development and testing. By postponing disclosure, companies can refine prototypes and conduct road test – with appropriate camouflage - without compromising the novelty of their creations.</a:t>
            </a:r>
          </a:p>
          <a:p>
            <a:pPr marL="0" lvl="1" algn="just">
              <a:spcBef>
                <a:spcPts val="2500"/>
              </a:spcBef>
              <a:defRPr sz="1800" b="0" i="0" u="none" strike="noStrike" kern="0" cap="none" spc="0" baseline="0">
                <a:solidFill>
                  <a:srgbClr val="000000"/>
                </a:solidFill>
                <a:uFillTx/>
              </a:defRPr>
            </a:pPr>
            <a:r>
              <a:rPr lang="en-US" sz="1600" b="1" kern="0" dirty="0">
                <a:solidFill>
                  <a:srgbClr val="000000"/>
                </a:solidFill>
                <a:latin typeface="Lambotype Office Light" pitchFamily="2" charset="0"/>
              </a:rPr>
              <a:t>Legal Protection Against Premature Disclosure</a:t>
            </a:r>
          </a:p>
          <a:p>
            <a:pPr marL="0" lvl="1" algn="just">
              <a:spcBef>
                <a:spcPts val="500"/>
              </a:spcBef>
              <a:defRPr sz="1800" b="0" i="0" u="none" strike="noStrike" kern="0" cap="none" spc="0" baseline="0">
                <a:solidFill>
                  <a:srgbClr val="000000"/>
                </a:solidFill>
                <a:uFillTx/>
              </a:defRPr>
            </a:pPr>
            <a:r>
              <a:rPr lang="en-US" sz="1600" kern="0" dirty="0">
                <a:solidFill>
                  <a:srgbClr val="000000"/>
                </a:solidFill>
                <a:latin typeface="Lambotype Office Light" pitchFamily="2" charset="0"/>
              </a:rPr>
              <a:t>This mechanism provides a protection during visible testing phases, ensuring that new designs are not prematurely exposed to competitors or the public. In case of need, the design could be disclosed safeguarding the protection (where possible).</a:t>
            </a:r>
          </a:p>
          <a:p>
            <a:pPr marL="0" lvl="1" algn="just">
              <a:spcBef>
                <a:spcPts val="2500"/>
              </a:spcBef>
              <a:defRPr sz="1800" b="0" i="0" u="none" strike="noStrike" kern="0" cap="none" spc="0" baseline="0">
                <a:solidFill>
                  <a:srgbClr val="000000"/>
                </a:solidFill>
                <a:uFillTx/>
              </a:defRPr>
            </a:pPr>
            <a:r>
              <a:rPr lang="en-US" sz="1600" b="1" kern="0" dirty="0">
                <a:solidFill>
                  <a:srgbClr val="000000"/>
                </a:solidFill>
                <a:latin typeface="Lambotype Office Light" pitchFamily="2" charset="0"/>
              </a:rPr>
              <a:t>Secrecy Management Importance</a:t>
            </a:r>
          </a:p>
          <a:p>
            <a:pPr marL="0" lvl="1" algn="just">
              <a:spcBef>
                <a:spcPts val="500"/>
              </a:spcBef>
              <a:defRPr sz="1800" b="0" i="0" u="none" strike="noStrike" kern="0" cap="none" spc="0" baseline="0">
                <a:solidFill>
                  <a:srgbClr val="000000"/>
                </a:solidFill>
                <a:uFillTx/>
              </a:defRPr>
            </a:pPr>
            <a:r>
              <a:rPr lang="en-US" sz="1600" kern="0" dirty="0">
                <a:solidFill>
                  <a:srgbClr val="000000"/>
                </a:solidFill>
                <a:latin typeface="Lambotype Office Light" pitchFamily="2" charset="0"/>
              </a:rPr>
              <a:t>The effectiveness of deferred publication relies on rigorous secrecy management. Legal, technical, and organizational measures must align to maintain confidentiality – from controlled access to prototypes to contractual obligations and internal compliance protocols and proper camouflage.</a:t>
            </a:r>
          </a:p>
        </p:txBody>
      </p:sp>
      <p:sp>
        <p:nvSpPr>
          <p:cNvPr id="6" name="Title 1">
            <a:extLst>
              <a:ext uri="{FF2B5EF4-FFF2-40B4-BE49-F238E27FC236}">
                <a16:creationId xmlns:a16="http://schemas.microsoft.com/office/drawing/2014/main" id="{70E29F87-E9A6-6D30-ADEC-13DCF10DBEDC}"/>
              </a:ext>
            </a:extLst>
          </p:cNvPr>
          <p:cNvSpPr txBox="1">
            <a:spLocks/>
          </p:cNvSpPr>
          <p:nvPr/>
        </p:nvSpPr>
        <p:spPr>
          <a:xfrm>
            <a:off x="250118" y="344663"/>
            <a:ext cx="7538497" cy="1348301"/>
          </a:xfrm>
          <a:prstGeom prst="rect">
            <a:avLst/>
          </a:prstGeom>
        </p:spPr>
        <p:txBody>
          <a:bodyPr anchor="t"/>
          <a:lstStyle>
            <a:lvl1pPr marL="0" marR="0" lvl="0" indent="0" algn="l" defTabSz="914400" rtl="0" fontAlgn="auto" hangingPunct="1">
              <a:lnSpc>
                <a:spcPct val="90000"/>
              </a:lnSpc>
              <a:spcBef>
                <a:spcPts val="0"/>
              </a:spcBef>
              <a:spcAft>
                <a:spcPts val="0"/>
              </a:spcAft>
              <a:buNone/>
              <a:tabLst/>
              <a:defRPr lang="it-IT" sz="4400" b="0" i="0" u="none" strike="noStrike" kern="1200" cap="none" spc="0" baseline="0">
                <a:solidFill>
                  <a:srgbClr val="000000"/>
                </a:solidFill>
                <a:uFillTx/>
                <a:latin typeface="Aptos Display"/>
              </a:defRPr>
            </a:lvl1pPr>
          </a:lstStyle>
          <a:p>
            <a:r>
              <a:rPr lang="en-US" sz="3600" dirty="0">
                <a:latin typeface="Lambotype Office Light" pitchFamily="2" charset="0"/>
              </a:rPr>
              <a:t>Deferred Publication</a:t>
            </a:r>
          </a:p>
        </p:txBody>
      </p:sp>
      <p:pic>
        <p:nvPicPr>
          <p:cNvPr id="9" name="Picture 6">
            <a:extLst>
              <a:ext uri="{FF2B5EF4-FFF2-40B4-BE49-F238E27FC236}">
                <a16:creationId xmlns:a16="http://schemas.microsoft.com/office/drawing/2014/main" id="{C2CB82FF-EBF1-3E36-E2AB-5E70E1714FF6}"/>
              </a:ext>
            </a:extLst>
          </p:cNvPr>
          <p:cNvPicPr>
            <a:picLocks noGrp="1" noChangeAspect="1"/>
          </p:cNvPicPr>
          <p:nvPr>
            <p:ph idx="1"/>
          </p:nvPr>
        </p:nvPicPr>
        <p:blipFill>
          <a:blip r:embed="rId2"/>
          <a:stretch>
            <a:fillRect/>
          </a:stretch>
        </p:blipFill>
        <p:spPr>
          <a:xfrm>
            <a:off x="6721343" y="1425238"/>
            <a:ext cx="4953462" cy="1864087"/>
          </a:xfrm>
        </p:spPr>
      </p:pic>
      <p:pic>
        <p:nvPicPr>
          <p:cNvPr id="3" name="Picture 2">
            <a:extLst>
              <a:ext uri="{FF2B5EF4-FFF2-40B4-BE49-F238E27FC236}">
                <a16:creationId xmlns:a16="http://schemas.microsoft.com/office/drawing/2014/main" id="{E918D473-DB7C-5F13-9CFD-9F7D794FA34B}"/>
              </a:ext>
            </a:extLst>
          </p:cNvPr>
          <p:cNvPicPr>
            <a:picLocks noChangeAspect="1"/>
          </p:cNvPicPr>
          <p:nvPr/>
        </p:nvPicPr>
        <p:blipFill>
          <a:blip r:embed="rId3"/>
          <a:stretch>
            <a:fillRect/>
          </a:stretch>
        </p:blipFill>
        <p:spPr>
          <a:xfrm>
            <a:off x="7304041" y="3559277"/>
            <a:ext cx="4083053" cy="27095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name="Slide28">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2243DCCA-80AE-8A8C-4390-9A0120C4633E}"/>
              </a:ext>
            </a:extLst>
          </p:cNvPr>
          <p:cNvSpPr txBox="1"/>
          <p:nvPr/>
        </p:nvSpPr>
        <p:spPr>
          <a:xfrm>
            <a:off x="5373905" y="1065776"/>
            <a:ext cx="6409548" cy="4589798"/>
          </a:xfrm>
          <a:prstGeom prst="rect">
            <a:avLst/>
          </a:prstGeom>
          <a:noFill/>
          <a:ln cap="flat">
            <a:noFill/>
          </a:ln>
        </p:spPr>
        <p:txBody>
          <a:bodyPr vert="horz" wrap="square" lIns="91440" tIns="45720" rIns="91440" bIns="45720" anchor="t" anchorCtr="0" compatLnSpc="1">
            <a:noAutofit/>
          </a:bodyPr>
          <a:lstStyle/>
          <a:p>
            <a:pPr marR="0" lvl="0" algn="just" fontAlgn="auto">
              <a:spcBef>
                <a:spcPts val="2500"/>
              </a:spcBef>
              <a:spcAft>
                <a:spcPts val="0"/>
              </a:spcAft>
              <a:buSzPct val="100000"/>
              <a:tabLst/>
              <a:defRPr sz="1800" b="0" i="0" u="none" strike="noStrike" kern="0" cap="none" spc="0" baseline="0">
                <a:solidFill>
                  <a:srgbClr val="000000"/>
                </a:solidFill>
                <a:uFillTx/>
              </a:defRPr>
            </a:pPr>
            <a:r>
              <a:rPr lang="en-US" sz="1600" b="1" kern="0" dirty="0">
                <a:solidFill>
                  <a:srgbClr val="000000"/>
                </a:solidFill>
                <a:latin typeface="Lambotype Office Light" pitchFamily="2" charset="0"/>
              </a:rPr>
              <a:t>Sources of Leakage</a:t>
            </a:r>
          </a:p>
          <a:p>
            <a:pPr marL="0" lvl="1" algn="just">
              <a:spcBef>
                <a:spcPts val="500"/>
              </a:spcBef>
              <a:buSzPct val="100000"/>
              <a:defRPr sz="1800" b="0" i="0" u="none" strike="noStrike" kern="0" cap="none" spc="0" baseline="0">
                <a:solidFill>
                  <a:srgbClr val="000000"/>
                </a:solidFill>
                <a:uFillTx/>
              </a:defRPr>
            </a:pPr>
            <a:r>
              <a:rPr lang="en-US" sz="1600" kern="0" dirty="0">
                <a:solidFill>
                  <a:srgbClr val="000000"/>
                </a:solidFill>
                <a:latin typeface="Lambotype Office Light" pitchFamily="2" charset="0"/>
              </a:rPr>
              <a:t>Information leakage occurs through unofficial channels – social media posts, spontaneous test sightings, and online journalism – and through official communications that inadvertently reveal design details. These leaks can compromise confidentiality long before a product’s official unveiling, eroding the strategic advantage of controlled disclosure.</a:t>
            </a:r>
          </a:p>
          <a:p>
            <a:pPr algn="just">
              <a:spcBef>
                <a:spcPts val="2500"/>
              </a:spcBef>
              <a:buSzPct val="100000"/>
              <a:defRPr sz="1800" b="0" i="0" u="none" strike="noStrike" kern="0" cap="none" spc="0" baseline="0">
                <a:solidFill>
                  <a:srgbClr val="000000"/>
                </a:solidFill>
                <a:uFillTx/>
              </a:defRPr>
            </a:pPr>
            <a:r>
              <a:rPr lang="en-US" sz="1600" b="1" kern="0" dirty="0">
                <a:solidFill>
                  <a:srgbClr val="000000"/>
                </a:solidFill>
                <a:latin typeface="Lambotype Office Light" pitchFamily="2" charset="0"/>
              </a:rPr>
              <a:t>Legal Consequences</a:t>
            </a:r>
          </a:p>
          <a:p>
            <a:pPr marL="0" lvl="1" algn="just">
              <a:spcBef>
                <a:spcPts val="500"/>
              </a:spcBef>
              <a:buSzPct val="100000"/>
              <a:defRPr sz="1800" b="0" i="0" u="none" strike="noStrike" kern="0" cap="none" spc="0" baseline="0">
                <a:solidFill>
                  <a:srgbClr val="000000"/>
                </a:solidFill>
                <a:uFillTx/>
              </a:defRPr>
            </a:pPr>
            <a:r>
              <a:rPr lang="en-US" sz="1600" kern="0" dirty="0">
                <a:solidFill>
                  <a:srgbClr val="000000"/>
                </a:solidFill>
                <a:latin typeface="Lambotype Office Light" pitchFamily="2" charset="0"/>
              </a:rPr>
              <a:t>When confidential design information becomes public, the loss of novelty can invalidate design rights and weaken enforcement capabilities and obliges the OEM to publish the design. The legal impact is immediate and often irreversible: New Zealand Office refused the registration due to leakage images and lack of novelty.</a:t>
            </a:r>
          </a:p>
          <a:p>
            <a:pPr marL="0" lvl="1" algn="just">
              <a:spcBef>
                <a:spcPts val="500"/>
              </a:spcBef>
              <a:buSzPct val="100000"/>
              <a:defRPr sz="1800" b="0" i="0" u="none" strike="noStrike" kern="0" cap="none" spc="0" baseline="0">
                <a:solidFill>
                  <a:srgbClr val="000000"/>
                </a:solidFill>
                <a:uFillTx/>
              </a:defRPr>
            </a:pPr>
            <a:r>
              <a:rPr lang="en-US" sz="1600" kern="0" dirty="0">
                <a:solidFill>
                  <a:srgbClr val="000000"/>
                </a:solidFill>
                <a:latin typeface="Lambotype Office Light" pitchFamily="2" charset="0"/>
              </a:rPr>
              <a:t>OEMs refrain from publication prior to the official unveil facing the risks of lack of protection especially in countries where the grace period is not present.</a:t>
            </a:r>
          </a:p>
        </p:txBody>
      </p:sp>
      <p:pic>
        <p:nvPicPr>
          <p:cNvPr id="4" name="Picture 10">
            <a:extLst>
              <a:ext uri="{FF2B5EF4-FFF2-40B4-BE49-F238E27FC236}">
                <a16:creationId xmlns:a16="http://schemas.microsoft.com/office/drawing/2014/main" id="{4A52A32B-60E7-1359-A34A-4C1A83491C64}"/>
              </a:ext>
            </a:extLst>
          </p:cNvPr>
          <p:cNvPicPr>
            <a:picLocks noChangeAspect="1"/>
          </p:cNvPicPr>
          <p:nvPr/>
        </p:nvPicPr>
        <p:blipFill>
          <a:blip r:embed="rId2"/>
          <a:stretch>
            <a:fillRect/>
          </a:stretch>
        </p:blipFill>
        <p:spPr>
          <a:xfrm>
            <a:off x="480129" y="1098038"/>
            <a:ext cx="4663765" cy="2014998"/>
          </a:xfrm>
          <a:prstGeom prst="rect">
            <a:avLst/>
          </a:prstGeom>
          <a:noFill/>
          <a:ln cap="flat">
            <a:noFill/>
          </a:ln>
        </p:spPr>
      </p:pic>
      <p:pic>
        <p:nvPicPr>
          <p:cNvPr id="5" name="Picture 11">
            <a:extLst>
              <a:ext uri="{FF2B5EF4-FFF2-40B4-BE49-F238E27FC236}">
                <a16:creationId xmlns:a16="http://schemas.microsoft.com/office/drawing/2014/main" id="{D13F2779-D4AD-7F9A-2460-509DAF332096}"/>
              </a:ext>
            </a:extLst>
          </p:cNvPr>
          <p:cNvPicPr>
            <a:picLocks noChangeAspect="1"/>
          </p:cNvPicPr>
          <p:nvPr/>
        </p:nvPicPr>
        <p:blipFill>
          <a:blip r:embed="rId3"/>
          <a:stretch>
            <a:fillRect/>
          </a:stretch>
        </p:blipFill>
        <p:spPr>
          <a:xfrm>
            <a:off x="480129" y="3289504"/>
            <a:ext cx="4822194" cy="2840189"/>
          </a:xfrm>
          <a:prstGeom prst="rect">
            <a:avLst/>
          </a:prstGeom>
          <a:noFill/>
          <a:ln cap="flat">
            <a:noFill/>
          </a:ln>
        </p:spPr>
      </p:pic>
      <p:sp>
        <p:nvSpPr>
          <p:cNvPr id="6" name="Title 1">
            <a:extLst>
              <a:ext uri="{FF2B5EF4-FFF2-40B4-BE49-F238E27FC236}">
                <a16:creationId xmlns:a16="http://schemas.microsoft.com/office/drawing/2014/main" id="{4F785252-70A2-CCF5-3F68-DD31C7FD8E18}"/>
              </a:ext>
            </a:extLst>
          </p:cNvPr>
          <p:cNvSpPr txBox="1">
            <a:spLocks/>
          </p:cNvSpPr>
          <p:nvPr/>
        </p:nvSpPr>
        <p:spPr>
          <a:xfrm>
            <a:off x="250118" y="344663"/>
            <a:ext cx="9552643" cy="1348301"/>
          </a:xfrm>
          <a:prstGeom prst="rect">
            <a:avLst/>
          </a:prstGeom>
        </p:spPr>
        <p:txBody>
          <a:bodyPr anchor="t"/>
          <a:lstStyle>
            <a:lvl1pPr marL="0" marR="0" lvl="0" indent="0" algn="l" defTabSz="914400" rtl="0" fontAlgn="auto" hangingPunct="1">
              <a:lnSpc>
                <a:spcPct val="90000"/>
              </a:lnSpc>
              <a:spcBef>
                <a:spcPts val="0"/>
              </a:spcBef>
              <a:spcAft>
                <a:spcPts val="0"/>
              </a:spcAft>
              <a:buNone/>
              <a:tabLst/>
              <a:defRPr lang="it-IT" sz="4400" b="0" i="0" u="none" strike="noStrike" kern="1200" cap="none" spc="0" baseline="0">
                <a:solidFill>
                  <a:srgbClr val="000000"/>
                </a:solidFill>
                <a:uFillTx/>
                <a:latin typeface="Aptos Display"/>
              </a:defRPr>
            </a:lvl1pPr>
          </a:lstStyle>
          <a:p>
            <a:r>
              <a:rPr lang="en-US" sz="3600" dirty="0">
                <a:latin typeface="Lambotype Office Light" pitchFamily="2" charset="0"/>
              </a:rPr>
              <a:t>Leakage Risk – NEW ZEALAND CASE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29">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586CCC7B-EC45-EE29-095B-94159CF1220B}"/>
              </a:ext>
            </a:extLst>
          </p:cNvPr>
          <p:cNvSpPr txBox="1"/>
          <p:nvPr/>
        </p:nvSpPr>
        <p:spPr>
          <a:xfrm>
            <a:off x="250118" y="1692964"/>
            <a:ext cx="6858000" cy="4411248"/>
          </a:xfrm>
          <a:prstGeom prst="rect">
            <a:avLst/>
          </a:prstGeom>
          <a:noFill/>
          <a:ln cap="flat">
            <a:noFill/>
          </a:ln>
        </p:spPr>
        <p:txBody>
          <a:bodyPr vert="horz" wrap="square" lIns="91440" tIns="45720" rIns="91440" bIns="45720" anchor="t" anchorCtr="0" compatLnSpc="1">
            <a:noAutofit/>
          </a:bodyPr>
          <a:lstStyle/>
          <a:p>
            <a:pPr indent="0" algn="just">
              <a:spcBef>
                <a:spcPts val="2500"/>
              </a:spcBef>
              <a:buSzPct val="100000"/>
              <a:buNone/>
              <a:defRPr sz="1800" b="0" i="0" u="none" strike="noStrike" kern="0" cap="none" spc="0" baseline="0">
                <a:solidFill>
                  <a:srgbClr val="000000"/>
                </a:solidFill>
                <a:uFillTx/>
              </a:defRPr>
            </a:pPr>
            <a:r>
              <a:rPr lang="en-US" sz="1600" b="1" kern="0" dirty="0">
                <a:solidFill>
                  <a:srgbClr val="000000"/>
                </a:solidFill>
                <a:latin typeface="Lambotype Office Light" pitchFamily="2" charset="0"/>
              </a:rPr>
              <a:t>Case</a:t>
            </a:r>
          </a:p>
          <a:p>
            <a:pPr marL="0" marR="0" lvl="1" indent="0" algn="just" fontAlgn="auto">
              <a:spcBef>
                <a:spcPts val="500"/>
              </a:spcBef>
              <a:spcAft>
                <a:spcPts val="0"/>
              </a:spcAft>
              <a:buSzPct val="100000"/>
              <a:buNone/>
              <a:tabLst/>
              <a:defRPr sz="1800" b="0" i="0" u="none" strike="noStrike" kern="0" cap="none" spc="0" baseline="0">
                <a:solidFill>
                  <a:srgbClr val="000000"/>
                </a:solidFill>
                <a:uFillTx/>
              </a:defRPr>
            </a:pPr>
            <a:r>
              <a:rPr lang="en-US" sz="1600" kern="0" dirty="0">
                <a:solidFill>
                  <a:srgbClr val="000000"/>
                </a:solidFill>
                <a:latin typeface="Lambotype Office Light" pitchFamily="2" charset="0"/>
              </a:rPr>
              <a:t>The North Macedonia office published the design of the vehicles notwithstanding the request of deferral. WIPO immediately recognized the mistake and removed the images that nonetheless spread on the web.</a:t>
            </a:r>
          </a:p>
          <a:p>
            <a:pPr marR="0" lvl="0" algn="just" fontAlgn="auto">
              <a:spcBef>
                <a:spcPts val="2500"/>
              </a:spcBef>
              <a:spcAft>
                <a:spcPts val="0"/>
              </a:spcAft>
              <a:buSzPct val="100000"/>
              <a:tabLst/>
              <a:defRPr sz="1800" b="0" i="0" u="none" strike="noStrike" kern="0" cap="none" spc="0" baseline="0">
                <a:solidFill>
                  <a:srgbClr val="000000"/>
                </a:solidFill>
                <a:uFillTx/>
              </a:defRPr>
            </a:pPr>
            <a:r>
              <a:rPr lang="en-US" sz="1600" b="1" kern="0" dirty="0">
                <a:solidFill>
                  <a:srgbClr val="000000"/>
                </a:solidFill>
                <a:latin typeface="Lambotype Office Light" pitchFamily="2" charset="0"/>
              </a:rPr>
              <a:t>Risk Beyond Control</a:t>
            </a:r>
          </a:p>
          <a:p>
            <a:pPr marL="0" lvl="1" algn="just">
              <a:spcBef>
                <a:spcPts val="500"/>
              </a:spcBef>
              <a:buSzPct val="100000"/>
              <a:defRPr sz="1800" b="0" i="0" u="none" strike="noStrike" kern="0" cap="none" spc="0" baseline="0">
                <a:solidFill>
                  <a:srgbClr val="000000"/>
                </a:solidFill>
                <a:uFillTx/>
              </a:defRPr>
            </a:pPr>
            <a:r>
              <a:rPr lang="en-US" sz="1600" kern="0" dirty="0">
                <a:solidFill>
                  <a:srgbClr val="000000"/>
                </a:solidFill>
                <a:latin typeface="Lambotype Office Light" pitchFamily="2" charset="0"/>
              </a:rPr>
              <a:t>Disclosure of deferred designs showed that even compliant right holders face risks outside their control.</a:t>
            </a:r>
          </a:p>
          <a:p>
            <a:pPr indent="0" algn="just">
              <a:spcBef>
                <a:spcPts val="2500"/>
              </a:spcBef>
              <a:buSzPct val="100000"/>
              <a:buNone/>
              <a:defRPr sz="1800" b="0" i="0" u="none" strike="noStrike" kern="0" cap="none" spc="0" baseline="0">
                <a:solidFill>
                  <a:srgbClr val="000000"/>
                </a:solidFill>
                <a:uFillTx/>
              </a:defRPr>
            </a:pPr>
            <a:r>
              <a:rPr lang="en-US" sz="1600" b="1" kern="0" dirty="0">
                <a:solidFill>
                  <a:srgbClr val="000000"/>
                </a:solidFill>
                <a:latin typeface="Lambotype Office Light" pitchFamily="2" charset="0"/>
              </a:rPr>
              <a:t>Challenges to Trust and Coordination</a:t>
            </a:r>
          </a:p>
          <a:p>
            <a:pPr marL="0" marR="0" lvl="1" indent="0" algn="just" fontAlgn="auto">
              <a:spcBef>
                <a:spcPts val="500"/>
              </a:spcBef>
              <a:spcAft>
                <a:spcPts val="0"/>
              </a:spcAft>
              <a:buSzPct val="100000"/>
              <a:buNone/>
              <a:tabLst/>
              <a:defRPr sz="1800" b="0" i="0" u="none" strike="noStrike" kern="0" cap="none" spc="0" baseline="0">
                <a:solidFill>
                  <a:srgbClr val="000000"/>
                </a:solidFill>
                <a:uFillTx/>
              </a:defRPr>
            </a:pPr>
            <a:r>
              <a:rPr lang="en-US" sz="1600" kern="0" dirty="0">
                <a:solidFill>
                  <a:srgbClr val="000000"/>
                </a:solidFill>
                <a:latin typeface="Lambotype Office Light" pitchFamily="2" charset="0"/>
              </a:rPr>
              <a:t>The case questions institutional reliability, emphasizing the need for trust and better coordination and a prompt decision making process in the OEMs organization that, in general, are against the publication of design prior to official unveil. </a:t>
            </a:r>
          </a:p>
        </p:txBody>
      </p:sp>
      <p:pic>
        <p:nvPicPr>
          <p:cNvPr id="4" name="Picture 7">
            <a:extLst>
              <a:ext uri="{FF2B5EF4-FFF2-40B4-BE49-F238E27FC236}">
                <a16:creationId xmlns:a16="http://schemas.microsoft.com/office/drawing/2014/main" id="{2A01701B-EB84-FDA3-6492-20FA6D16E633}"/>
              </a:ext>
            </a:extLst>
          </p:cNvPr>
          <p:cNvPicPr>
            <a:picLocks noChangeAspect="1"/>
          </p:cNvPicPr>
          <p:nvPr/>
        </p:nvPicPr>
        <p:blipFill>
          <a:blip r:embed="rId2"/>
          <a:stretch>
            <a:fillRect/>
          </a:stretch>
        </p:blipFill>
        <p:spPr>
          <a:xfrm>
            <a:off x="8034521" y="376623"/>
            <a:ext cx="2828568" cy="6104763"/>
          </a:xfrm>
          <a:prstGeom prst="rect">
            <a:avLst/>
          </a:prstGeom>
          <a:noFill/>
          <a:ln cap="flat">
            <a:noFill/>
          </a:ln>
        </p:spPr>
      </p:pic>
      <p:sp>
        <p:nvSpPr>
          <p:cNvPr id="5" name="Title 1">
            <a:extLst>
              <a:ext uri="{FF2B5EF4-FFF2-40B4-BE49-F238E27FC236}">
                <a16:creationId xmlns:a16="http://schemas.microsoft.com/office/drawing/2014/main" id="{82DAE67D-B1A7-BA03-30CB-BD53D20336A2}"/>
              </a:ext>
            </a:extLst>
          </p:cNvPr>
          <p:cNvSpPr txBox="1">
            <a:spLocks/>
          </p:cNvSpPr>
          <p:nvPr/>
        </p:nvSpPr>
        <p:spPr>
          <a:xfrm>
            <a:off x="250118" y="344663"/>
            <a:ext cx="7538497" cy="1348301"/>
          </a:xfrm>
          <a:prstGeom prst="rect">
            <a:avLst/>
          </a:prstGeom>
        </p:spPr>
        <p:txBody>
          <a:bodyPr anchor="t"/>
          <a:lstStyle>
            <a:lvl1pPr marL="0" marR="0" lvl="0" indent="0" algn="l" defTabSz="914400" rtl="0" fontAlgn="auto" hangingPunct="1">
              <a:lnSpc>
                <a:spcPct val="90000"/>
              </a:lnSpc>
              <a:spcBef>
                <a:spcPts val="0"/>
              </a:spcBef>
              <a:spcAft>
                <a:spcPts val="0"/>
              </a:spcAft>
              <a:buNone/>
              <a:tabLst/>
              <a:defRPr lang="it-IT" sz="4400" b="0" i="0" u="none" strike="noStrike" kern="1200" cap="none" spc="0" baseline="0">
                <a:solidFill>
                  <a:srgbClr val="000000"/>
                </a:solidFill>
                <a:uFillTx/>
                <a:latin typeface="Aptos Display"/>
              </a:defRPr>
            </a:lvl1pPr>
          </a:lstStyle>
          <a:p>
            <a:r>
              <a:rPr lang="en-US" sz="3600" dirty="0">
                <a:latin typeface="Lambotype Office Light" pitchFamily="2" charset="0"/>
              </a:rPr>
              <a:t>The North Macedonia Case</a:t>
            </a:r>
          </a:p>
        </p:txBody>
      </p:sp>
    </p:spTree>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name="Slide5">
    <p:bg>
      <p:bgPr>
        <a:solidFill>
          <a:srgbClr val="FFFFFF"/>
        </a:solidFill>
        <a:effectLst/>
      </p:bgPr>
    </p:bg>
    <p:spTree>
      <p:nvGrpSpPr>
        <p:cNvPr id="1" name=""/>
        <p:cNvGrpSpPr/>
        <p:nvPr/>
      </p:nvGrpSpPr>
      <p:grpSpPr>
        <a:xfrm>
          <a:off x="0" y="0"/>
          <a:ext cx="0" cy="0"/>
          <a:chOff x="0" y="0"/>
          <a:chExt cx="0" cy="0"/>
        </a:xfrm>
      </p:grpSpPr>
      <p:sp>
        <p:nvSpPr>
          <p:cNvPr id="2" name="Rectangle 21">
            <a:extLst>
              <a:ext uri="{FF2B5EF4-FFF2-40B4-BE49-F238E27FC236}">
                <a16:creationId xmlns:a16="http://schemas.microsoft.com/office/drawing/2014/main" id="{5667203A-E781-FE32-6190-430AE4368F4B}"/>
              </a:ext>
            </a:extLst>
          </p:cNvPr>
          <p:cNvSpPr>
            <a:spLocks noMove="1" noResize="1"/>
          </p:cNvSpPr>
          <p:nvPr/>
        </p:nvSpPr>
        <p:spPr>
          <a:xfrm>
            <a:off x="0" y="0"/>
            <a:ext cx="12188952" cy="6858000"/>
          </a:xfrm>
          <a:prstGeom prst="rect">
            <a:avLst/>
          </a:pr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ptos"/>
            </a:endParaRPr>
          </a:p>
        </p:txBody>
      </p:sp>
      <p:pic>
        <p:nvPicPr>
          <p:cNvPr id="3" name="Immagine 4">
            <a:extLst>
              <a:ext uri="{FF2B5EF4-FFF2-40B4-BE49-F238E27FC236}">
                <a16:creationId xmlns:a16="http://schemas.microsoft.com/office/drawing/2014/main" id="{3E48E309-3349-3706-1BFF-9CBC2FE36F41}"/>
              </a:ext>
            </a:extLst>
          </p:cNvPr>
          <p:cNvPicPr>
            <a:picLocks noChangeAspect="1"/>
          </p:cNvPicPr>
          <p:nvPr/>
        </p:nvPicPr>
        <p:blipFill>
          <a:blip r:embed="rId2">
            <a:alphaModFix amt="50000"/>
          </a:blip>
          <a:srcRect l="3593" r="12429" b="1"/>
          <a:stretch>
            <a:fillRect/>
          </a:stretch>
        </p:blipFill>
        <p:spPr>
          <a:xfrm>
            <a:off x="18" y="9"/>
            <a:ext cx="12188933" cy="6857990"/>
          </a:xfrm>
          <a:prstGeom prst="rect">
            <a:avLst/>
          </a:prstGeom>
          <a:noFill/>
          <a:ln cap="flat">
            <a:noFill/>
          </a:ln>
        </p:spPr>
      </p:pic>
      <p:sp>
        <p:nvSpPr>
          <p:cNvPr id="4" name="CasellaDiTesto 6">
            <a:extLst>
              <a:ext uri="{FF2B5EF4-FFF2-40B4-BE49-F238E27FC236}">
                <a16:creationId xmlns:a16="http://schemas.microsoft.com/office/drawing/2014/main" id="{64899F24-5AB3-602F-3000-4E5EE109BA24}"/>
              </a:ext>
            </a:extLst>
          </p:cNvPr>
          <p:cNvSpPr txBox="1"/>
          <p:nvPr/>
        </p:nvSpPr>
        <p:spPr>
          <a:xfrm>
            <a:off x="1524003" y="1122361"/>
            <a:ext cx="9144000" cy="3063239"/>
          </a:xfrm>
          <a:prstGeom prst="rect">
            <a:avLst/>
          </a:prstGeom>
          <a:noFill/>
          <a:ln cap="flat">
            <a:noFill/>
          </a:ln>
        </p:spPr>
        <p:txBody>
          <a:bodyPr vert="horz" wrap="square" lIns="91440" tIns="45720" rIns="91440" bIns="45720" anchor="b" anchorCtr="1" compatLnSpc="1">
            <a:normAutofit/>
          </a:bodyPr>
          <a:lstStyle/>
          <a:p>
            <a:pPr marL="0" marR="0" lvl="0" indent="0" algn="ctr"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6600" b="0" i="0" u="none" strike="noStrike" kern="1200" cap="none" spc="0" baseline="0">
                <a:solidFill>
                  <a:srgbClr val="FFFFFF"/>
                </a:solidFill>
                <a:uFillTx/>
                <a:latin typeface="Aptos Display"/>
              </a:rPr>
              <a:t>THANK YOU</a:t>
            </a:r>
          </a:p>
        </p:txBody>
      </p:sp>
      <p:sp>
        <p:nvSpPr>
          <p:cNvPr id="5" name="sketchy line">
            <a:extLst>
              <a:ext uri="{FF2B5EF4-FFF2-40B4-BE49-F238E27FC236}">
                <a16:creationId xmlns:a16="http://schemas.microsoft.com/office/drawing/2014/main" id="{45F76FE9-79B9-30F3-4236-B6F0D223FB67}"/>
              </a:ext>
            </a:extLst>
          </p:cNvPr>
          <p:cNvSpPr>
            <a:spLocks noMove="1" noResize="1"/>
          </p:cNvSpPr>
          <p:nvPr/>
        </p:nvSpPr>
        <p:spPr>
          <a:xfrm>
            <a:off x="3974201" y="4368619"/>
            <a:ext cx="4243593" cy="18288"/>
          </a:xfrm>
          <a:prstGeom prst="rect">
            <a:avLst/>
          </a:prstGeom>
          <a:solidFill>
            <a:srgbClr val="FFFFFF">
              <a:alpha val="75000"/>
            </a:srgbClr>
          </a:solidFill>
          <a:ln w="44448" cap="rnd">
            <a:solidFill>
              <a:srgbClr val="FFFFFF">
                <a:alpha val="75000"/>
              </a:srgbClr>
            </a:solidFill>
            <a:prstDash val="solid"/>
            <a:roun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ptos"/>
            </a:endParaRPr>
          </a:p>
        </p:txBody>
      </p:sp>
      <p:pic>
        <p:nvPicPr>
          <p:cNvPr id="6" name="Immagine 7" descr="Immagine che contiene emblema, simbolo, mammifero, cavallo&#10;&#10;Descrizione generata automaticamente">
            <a:extLst>
              <a:ext uri="{FF2B5EF4-FFF2-40B4-BE49-F238E27FC236}">
                <a16:creationId xmlns:a16="http://schemas.microsoft.com/office/drawing/2014/main" id="{60164815-5AC2-9C1B-7F7E-D260459F8FA7}"/>
              </a:ext>
            </a:extLst>
          </p:cNvPr>
          <p:cNvPicPr>
            <a:picLocks noChangeAspect="1"/>
          </p:cNvPicPr>
          <p:nvPr/>
        </p:nvPicPr>
        <p:blipFill>
          <a:blip r:embed="rId3"/>
          <a:stretch>
            <a:fillRect/>
          </a:stretch>
        </p:blipFill>
        <p:spPr>
          <a:xfrm>
            <a:off x="11391842" y="157084"/>
            <a:ext cx="640134" cy="725484"/>
          </a:xfrm>
          <a:prstGeom prst="rect">
            <a:avLst/>
          </a:prstGeom>
          <a:noFill/>
          <a:ln cap="flat">
            <a:noFill/>
          </a:ln>
        </p:spPr>
      </p:pic>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b1c9b508-7c6e-42bd-bedf-808292653d6c}" enabled="1" method="Standard" siteId="{2882be50-2012-4d88-ac86-544124e120c8}" contentBits="3" removed="0"/>
</clbl:labelList>
</file>

<file path=docProps/app.xml><?xml version="1.0" encoding="utf-8"?>
<Properties xmlns="http://schemas.openxmlformats.org/officeDocument/2006/extended-properties" xmlns:vt="http://schemas.openxmlformats.org/officeDocument/2006/docPropsVTypes">
  <TotalTime>0</TotalTime>
  <Words>650</Words>
  <Application>Microsoft Office PowerPoint</Application>
  <PresentationFormat>Widescreen</PresentationFormat>
  <Paragraphs>44</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Aptos</vt:lpstr>
      <vt:lpstr>Aptos Display</vt:lpstr>
      <vt:lpstr>Arial</vt:lpstr>
      <vt:lpstr>Lambotype Office Light</vt:lpstr>
      <vt:lpstr>Tema di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Melo', Federica (L/F)</dc:creator>
  <cp:lastModifiedBy>Portincasa, Maria Francesca (L/F-5)</cp:lastModifiedBy>
  <cp:revision>27</cp:revision>
  <cp:lastPrinted>2026-05-01T07:11:30Z</cp:lastPrinted>
  <dcterms:created xsi:type="dcterms:W3CDTF">2024-11-05T06:38:57Z</dcterms:created>
  <dcterms:modified xsi:type="dcterms:W3CDTF">2026-05-15T08:26:08Z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Tema di Office:12</vt:lpwstr>
  </property>
  <property fmtid="{D5CDD505-2E9C-101B-9397-08002B2CF9AE}" pid="3" name="ClassificationContentMarkingFooterText">
    <vt:lpwstr>INTERNAL</vt:lpwstr>
  </property>
</Properties>
</file>